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85" r:id="rId4"/>
    <p:sldId id="286" r:id="rId5"/>
    <p:sldId id="287" r:id="rId7"/>
    <p:sldId id="288" r:id="rId8"/>
    <p:sldId id="289" r:id="rId9"/>
    <p:sldId id="295" r:id="rId10"/>
    <p:sldId id="290" r:id="rId11"/>
    <p:sldId id="292" r:id="rId12"/>
    <p:sldId id="291" r:id="rId13"/>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 id="1" name="幸全" initials="幸全"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p:scale>
          <a:sx n="66" d="100"/>
          <a:sy n="66" d="100"/>
        </p:scale>
        <p:origin x="-900"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gs" Target="tags/tag205.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40A91-902F-4EEA-A840-C9B354C9EBC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E3BEB-B91A-41F1-AF4E-1D8893600F3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p:sp>
      <p:sp>
        <p:nvSpPr>
          <p:cNvPr id="190467" name="备注占位符 2"/>
          <p:cNvSpPr>
            <a:spLocks noGrp="1"/>
          </p:cNvSpPr>
          <p:nvPr>
            <p:ph type="body" idx="1"/>
          </p:nvPr>
        </p:nvSpPr>
        <p:spPr>
          <a:noFill/>
        </p:spPr>
        <p:txBody>
          <a:bodyPr/>
          <a:lstStyle/>
          <a:p>
            <a:endParaRPr lang="zh-CN" altLang="en-US" smtClean="0"/>
          </a:p>
        </p:txBody>
      </p:sp>
      <p:sp>
        <p:nvSpPr>
          <p:cNvPr id="190468" name="灯片编号占位符 3"/>
          <p:cNvSpPr>
            <a:spLocks noGrp="1"/>
          </p:cNvSpPr>
          <p:nvPr>
            <p:ph type="sldNum" sz="quarter" idx="5"/>
          </p:nvPr>
        </p:nvSpPr>
        <p:spPr>
          <a:noFill/>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F7ED459F-C3FD-46E0-B774-465A05E1C631}" type="slidenum">
              <a:rPr lang="zh-CN" altLang="en-US" smtClean="0">
                <a:solidFill>
                  <a:srgbClr val="000000"/>
                </a:solidFill>
              </a:rPr>
            </a:fld>
            <a:endParaRPr lang="zh-CN" alt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p:sp>
      <p:sp>
        <p:nvSpPr>
          <p:cNvPr id="190467" name="备注占位符 2"/>
          <p:cNvSpPr>
            <a:spLocks noGrp="1"/>
          </p:cNvSpPr>
          <p:nvPr>
            <p:ph type="body" idx="1"/>
          </p:nvPr>
        </p:nvSpPr>
        <p:spPr>
          <a:noFill/>
        </p:spPr>
        <p:txBody>
          <a:bodyPr/>
          <a:lstStyle/>
          <a:p>
            <a:endParaRPr lang="zh-CN" altLang="en-US" smtClean="0"/>
          </a:p>
        </p:txBody>
      </p:sp>
      <p:sp>
        <p:nvSpPr>
          <p:cNvPr id="190468" name="灯片编号占位符 3"/>
          <p:cNvSpPr>
            <a:spLocks noGrp="1"/>
          </p:cNvSpPr>
          <p:nvPr>
            <p:ph type="sldNum" sz="quarter" idx="5"/>
          </p:nvPr>
        </p:nvSpPr>
        <p:spPr>
          <a:noFill/>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F7ED459F-C3FD-46E0-B774-465A05E1C631}" type="slidenum">
              <a:rPr lang="zh-CN" altLang="en-US" smtClean="0">
                <a:solidFill>
                  <a:srgbClr val="000000"/>
                </a:solidFill>
              </a:rPr>
            </a:fld>
            <a:endParaRPr lang="zh-CN" altLang="en-US" smtClean="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p:sp>
      <p:sp>
        <p:nvSpPr>
          <p:cNvPr id="190467" name="备注占位符 2"/>
          <p:cNvSpPr>
            <a:spLocks noGrp="1"/>
          </p:cNvSpPr>
          <p:nvPr>
            <p:ph type="body" idx="1"/>
          </p:nvPr>
        </p:nvSpPr>
        <p:spPr>
          <a:noFill/>
        </p:spPr>
        <p:txBody>
          <a:bodyPr/>
          <a:lstStyle/>
          <a:p>
            <a:endParaRPr lang="zh-CN" altLang="en-US" smtClean="0"/>
          </a:p>
        </p:txBody>
      </p:sp>
      <p:sp>
        <p:nvSpPr>
          <p:cNvPr id="190468" name="灯片编号占位符 3"/>
          <p:cNvSpPr>
            <a:spLocks noGrp="1"/>
          </p:cNvSpPr>
          <p:nvPr>
            <p:ph type="sldNum" sz="quarter" idx="5"/>
          </p:nvPr>
        </p:nvSpPr>
        <p:spPr>
          <a:noFill/>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F7ED459F-C3FD-46E0-B774-465A05E1C631}" type="slidenum">
              <a:rPr lang="zh-CN" altLang="en-US" smtClean="0">
                <a:solidFill>
                  <a:srgbClr val="000000"/>
                </a:solidFill>
              </a:rPr>
            </a:fld>
            <a:endParaRPr lang="zh-CN" alt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p:sp>
      <p:sp>
        <p:nvSpPr>
          <p:cNvPr id="190467" name="备注占位符 2"/>
          <p:cNvSpPr>
            <a:spLocks noGrp="1"/>
          </p:cNvSpPr>
          <p:nvPr>
            <p:ph type="body" idx="1"/>
          </p:nvPr>
        </p:nvSpPr>
        <p:spPr>
          <a:noFill/>
        </p:spPr>
        <p:txBody>
          <a:bodyPr/>
          <a:lstStyle/>
          <a:p>
            <a:endParaRPr lang="zh-CN" altLang="en-US" smtClean="0"/>
          </a:p>
        </p:txBody>
      </p:sp>
      <p:sp>
        <p:nvSpPr>
          <p:cNvPr id="190468" name="灯片编号占位符 3"/>
          <p:cNvSpPr>
            <a:spLocks noGrp="1"/>
          </p:cNvSpPr>
          <p:nvPr>
            <p:ph type="sldNum" sz="quarter" idx="5"/>
          </p:nvPr>
        </p:nvSpPr>
        <p:spPr>
          <a:noFill/>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F7ED459F-C3FD-46E0-B774-465A05E1C631}" type="slidenum">
              <a:rPr lang="zh-CN" altLang="en-US" smtClean="0">
                <a:solidFill>
                  <a:srgbClr val="000000"/>
                </a:solidFill>
              </a:rPr>
            </a:fld>
            <a:endParaRPr lang="zh-CN" alt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p:sp>
      <p:sp>
        <p:nvSpPr>
          <p:cNvPr id="190467" name="备注占位符 2"/>
          <p:cNvSpPr>
            <a:spLocks noGrp="1"/>
          </p:cNvSpPr>
          <p:nvPr>
            <p:ph type="body" idx="1"/>
          </p:nvPr>
        </p:nvSpPr>
        <p:spPr>
          <a:noFill/>
        </p:spPr>
        <p:txBody>
          <a:bodyPr/>
          <a:lstStyle/>
          <a:p>
            <a:endParaRPr lang="zh-CN" altLang="en-US" smtClean="0"/>
          </a:p>
        </p:txBody>
      </p:sp>
      <p:sp>
        <p:nvSpPr>
          <p:cNvPr id="190468" name="灯片编号占位符 3"/>
          <p:cNvSpPr>
            <a:spLocks noGrp="1"/>
          </p:cNvSpPr>
          <p:nvPr>
            <p:ph type="sldNum" sz="quarter" idx="5"/>
          </p:nvPr>
        </p:nvSpPr>
        <p:spPr>
          <a:noFill/>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F7ED459F-C3FD-46E0-B774-465A05E1C631}" type="slidenum">
              <a:rPr lang="zh-CN" altLang="en-US" smtClean="0">
                <a:solidFill>
                  <a:srgbClr val="000000"/>
                </a:solidFill>
              </a:rPr>
            </a:fld>
            <a:endParaRPr lang="zh-CN" alt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幻灯片图像占位符 1"/>
          <p:cNvSpPr>
            <a:spLocks noGrp="1" noRot="1" noChangeAspect="1" noTextEdit="1"/>
          </p:cNvSpPr>
          <p:nvPr>
            <p:ph type="sldImg"/>
          </p:nvPr>
        </p:nvSpPr>
        <p:spPr/>
      </p:sp>
      <p:sp>
        <p:nvSpPr>
          <p:cNvPr id="190467" name="备注占位符 2"/>
          <p:cNvSpPr>
            <a:spLocks noGrp="1"/>
          </p:cNvSpPr>
          <p:nvPr>
            <p:ph type="body" idx="1"/>
          </p:nvPr>
        </p:nvSpPr>
        <p:spPr>
          <a:noFill/>
        </p:spPr>
        <p:txBody>
          <a:bodyPr/>
          <a:lstStyle/>
          <a:p>
            <a:endParaRPr lang="zh-CN" altLang="en-US" smtClean="0"/>
          </a:p>
        </p:txBody>
      </p:sp>
      <p:sp>
        <p:nvSpPr>
          <p:cNvPr id="190468" name="灯片编号占位符 3"/>
          <p:cNvSpPr>
            <a:spLocks noGrp="1"/>
          </p:cNvSpPr>
          <p:nvPr>
            <p:ph type="sldNum" sz="quarter" idx="5"/>
          </p:nvPr>
        </p:nvSpPr>
        <p:spPr>
          <a:noFill/>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F7ED459F-C3FD-46E0-B774-465A05E1C631}" type="slidenum">
              <a:rPr lang="zh-CN" altLang="en-US" smtClean="0">
                <a:solidFill>
                  <a:srgbClr val="000000"/>
                </a:solidFill>
              </a:rPr>
            </a:fld>
            <a:endParaRPr lang="zh-CN"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tags" Target="../tags/tag13.xml"/><Relationship Id="rId13" Type="http://schemas.openxmlformats.org/officeDocument/2006/relationships/tags" Target="../tags/tag12.xml"/><Relationship Id="rId12" Type="http://schemas.openxmlformats.org/officeDocument/2006/relationships/tags" Target="../tags/tag11.xml"/><Relationship Id="rId11" Type="http://schemas.openxmlformats.org/officeDocument/2006/relationships/tags" Target="../tags/tag10.xml"/><Relationship Id="rId10" Type="http://schemas.openxmlformats.org/officeDocument/2006/relationships/tags" Target="../tags/tag9.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26.xml"/><Relationship Id="rId8" Type="http://schemas.openxmlformats.org/officeDocument/2006/relationships/tags" Target="../tags/tag25.xml"/><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5" Type="http://schemas.openxmlformats.org/officeDocument/2006/relationships/tags" Target="../tags/tag32.xml"/><Relationship Id="rId14" Type="http://schemas.openxmlformats.org/officeDocument/2006/relationships/tags" Target="../tags/tag31.xml"/><Relationship Id="rId13" Type="http://schemas.openxmlformats.org/officeDocument/2006/relationships/tags" Target="../tags/tag30.xml"/><Relationship Id="rId12" Type="http://schemas.openxmlformats.org/officeDocument/2006/relationships/tags" Target="../tags/tag29.xml"/><Relationship Id="rId11" Type="http://schemas.openxmlformats.org/officeDocument/2006/relationships/tags" Target="../tags/tag28.xml"/><Relationship Id="rId10" Type="http://schemas.openxmlformats.org/officeDocument/2006/relationships/tags" Target="../tags/tag27.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38.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46.xml"/><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62.xml"/><Relationship Id="rId6" Type="http://schemas.openxmlformats.org/officeDocument/2006/relationships/tags" Target="../tags/tag61.xml"/><Relationship Id="rId5" Type="http://schemas.openxmlformats.org/officeDocument/2006/relationships/tags" Target="../tags/tag60.xml"/><Relationship Id="rId4" Type="http://schemas.openxmlformats.org/officeDocument/2006/relationships/tags" Target="../tags/tag59.xml"/><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79.xml"/><Relationship Id="rId8" Type="http://schemas.openxmlformats.org/officeDocument/2006/relationships/tags" Target="../tags/tag78.xml"/><Relationship Id="rId7" Type="http://schemas.openxmlformats.org/officeDocument/2006/relationships/tags" Target="../tags/tag77.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3" Type="http://schemas.openxmlformats.org/officeDocument/2006/relationships/tags" Target="../tags/tag73.xml"/><Relationship Id="rId2" Type="http://schemas.openxmlformats.org/officeDocument/2006/relationships/tags" Target="../tags/tag72.xml"/><Relationship Id="rId11" Type="http://schemas.openxmlformats.org/officeDocument/2006/relationships/tags" Target="../tags/tag81.xml"/><Relationship Id="rId10" Type="http://schemas.openxmlformats.org/officeDocument/2006/relationships/tags" Target="../tags/tag80.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88.xml"/><Relationship Id="rId7" Type="http://schemas.openxmlformats.org/officeDocument/2006/relationships/tags" Target="../tags/tag87.xml"/><Relationship Id="rId6" Type="http://schemas.openxmlformats.org/officeDocument/2006/relationships/tags" Target="../tags/tag86.xml"/><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96.xml"/><Relationship Id="rId8" Type="http://schemas.openxmlformats.org/officeDocument/2006/relationships/tags" Target="../tags/tag95.xml"/><Relationship Id="rId7" Type="http://schemas.openxmlformats.org/officeDocument/2006/relationships/tags" Target="../tags/tag94.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 Id="rId3" Type="http://schemas.openxmlformats.org/officeDocument/2006/relationships/tags" Target="../tags/tag90.xml"/><Relationship Id="rId2" Type="http://schemas.openxmlformats.org/officeDocument/2006/relationships/tags" Target="../tags/tag89.xml"/><Relationship Id="rId13" Type="http://schemas.openxmlformats.org/officeDocument/2006/relationships/tags" Target="../tags/tag100.xml"/><Relationship Id="rId12" Type="http://schemas.openxmlformats.org/officeDocument/2006/relationships/tags" Target="../tags/tag99.xml"/><Relationship Id="rId11" Type="http://schemas.openxmlformats.org/officeDocument/2006/relationships/tags" Target="../tags/tag98.xml"/><Relationship Id="rId10" Type="http://schemas.openxmlformats.org/officeDocument/2006/relationships/tags" Target="../tags/tag97.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tags" Target="../tags/tag107.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tags" Target="../tags/tag103.xml"/><Relationship Id="rId3" Type="http://schemas.openxmlformats.org/officeDocument/2006/relationships/tags" Target="../tags/tag102.xml"/><Relationship Id="rId2" Type="http://schemas.openxmlformats.org/officeDocument/2006/relationships/tags" Target="../tags/tag101.xml"/><Relationship Id="rId11" Type="http://schemas.openxmlformats.org/officeDocument/2006/relationships/tags" Target="../tags/tag110.xml"/><Relationship Id="rId10" Type="http://schemas.openxmlformats.org/officeDocument/2006/relationships/tags" Target="../tags/tag109.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9" Type="http://schemas.openxmlformats.org/officeDocument/2006/relationships/tags" Target="../tags/tag118.xml"/><Relationship Id="rId8" Type="http://schemas.openxmlformats.org/officeDocument/2006/relationships/tags" Target="../tags/tag117.xml"/><Relationship Id="rId7" Type="http://schemas.openxmlformats.org/officeDocument/2006/relationships/tags" Target="../tags/tag116.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 Id="rId3" Type="http://schemas.openxmlformats.org/officeDocument/2006/relationships/tags" Target="../tags/tag112.xml"/><Relationship Id="rId2" Type="http://schemas.openxmlformats.org/officeDocument/2006/relationships/tags" Target="../tags/tag111.xml"/><Relationship Id="rId11" Type="http://schemas.openxmlformats.org/officeDocument/2006/relationships/tags" Target="../tags/tag120.xml"/><Relationship Id="rId10" Type="http://schemas.openxmlformats.org/officeDocument/2006/relationships/tags" Target="../tags/tag11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28.xml"/><Relationship Id="rId8" Type="http://schemas.openxmlformats.org/officeDocument/2006/relationships/tags" Target="../tags/tag127.xml"/><Relationship Id="rId7" Type="http://schemas.openxmlformats.org/officeDocument/2006/relationships/tags" Target="../tags/tag126.xml"/><Relationship Id="rId6" Type="http://schemas.openxmlformats.org/officeDocument/2006/relationships/tags" Target="../tags/tag125.xml"/><Relationship Id="rId5" Type="http://schemas.openxmlformats.org/officeDocument/2006/relationships/tags" Target="../tags/tag124.xml"/><Relationship Id="rId4" Type="http://schemas.openxmlformats.org/officeDocument/2006/relationships/tags" Target="../tags/tag123.xml"/><Relationship Id="rId3" Type="http://schemas.openxmlformats.org/officeDocument/2006/relationships/tags" Target="../tags/tag122.xml"/><Relationship Id="rId2" Type="http://schemas.openxmlformats.org/officeDocument/2006/relationships/tags" Target="../tags/tag121.xml"/><Relationship Id="rId11" Type="http://schemas.openxmlformats.org/officeDocument/2006/relationships/tags" Target="../tags/tag130.xml"/><Relationship Id="rId10" Type="http://schemas.openxmlformats.org/officeDocument/2006/relationships/tags" Target="../tags/tag129.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38.xml"/><Relationship Id="rId8" Type="http://schemas.openxmlformats.org/officeDocument/2006/relationships/tags" Target="../tags/tag137.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3" Type="http://schemas.openxmlformats.org/officeDocument/2006/relationships/tags" Target="../tags/tag142.xml"/><Relationship Id="rId12" Type="http://schemas.openxmlformats.org/officeDocument/2006/relationships/tags" Target="../tags/tag141.xml"/><Relationship Id="rId11" Type="http://schemas.openxmlformats.org/officeDocument/2006/relationships/tags" Target="../tags/tag140.xml"/><Relationship Id="rId10" Type="http://schemas.openxmlformats.org/officeDocument/2006/relationships/tags" Target="../tags/tag139.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50.xml"/><Relationship Id="rId8" Type="http://schemas.openxmlformats.org/officeDocument/2006/relationships/tags" Target="../tags/tag149.xml"/><Relationship Id="rId7" Type="http://schemas.openxmlformats.org/officeDocument/2006/relationships/tags" Target="../tags/tag148.xml"/><Relationship Id="rId6" Type="http://schemas.openxmlformats.org/officeDocument/2006/relationships/tags" Target="../tags/tag147.xml"/><Relationship Id="rId5" Type="http://schemas.openxmlformats.org/officeDocument/2006/relationships/tags" Target="../tags/tag146.xml"/><Relationship Id="rId4" Type="http://schemas.openxmlformats.org/officeDocument/2006/relationships/tags" Target="../tags/tag145.xml"/><Relationship Id="rId3" Type="http://schemas.openxmlformats.org/officeDocument/2006/relationships/tags" Target="../tags/tag144.xml"/><Relationship Id="rId2" Type="http://schemas.openxmlformats.org/officeDocument/2006/relationships/tags" Target="../tags/tag143.xml"/><Relationship Id="rId13" Type="http://schemas.openxmlformats.org/officeDocument/2006/relationships/tags" Target="../tags/tag154.xml"/><Relationship Id="rId12" Type="http://schemas.openxmlformats.org/officeDocument/2006/relationships/tags" Target="../tags/tag153.xml"/><Relationship Id="rId11" Type="http://schemas.openxmlformats.org/officeDocument/2006/relationships/tags" Target="../tags/tag152.xml"/><Relationship Id="rId10" Type="http://schemas.openxmlformats.org/officeDocument/2006/relationships/tags" Target="../tags/tag151.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127311" y="5"/>
            <a:ext cx="12429370" cy="2108195"/>
            <a:chOff x="-127311" y="5"/>
            <a:chExt cx="12429370" cy="2108195"/>
          </a:xfrm>
        </p:grpSpPr>
        <p:sp>
          <p:nvSpPr>
            <p:cNvPr id="8" name="任意多边形: 形状 7"/>
            <p:cNvSpPr/>
            <p:nvPr>
              <p:custDataLst>
                <p:tags r:id="rId3"/>
              </p:custDataLst>
            </p:nvPr>
          </p:nvSpPr>
          <p:spPr>
            <a:xfrm rot="4971377">
              <a:off x="5633770" y="-4560088"/>
              <a:ext cx="907207" cy="12429370"/>
            </a:xfrm>
            <a:custGeom>
              <a:avLst/>
              <a:gdLst>
                <a:gd name="connsiteX0" fmla="*/ 0 w 1132861"/>
                <a:gd name="connsiteY0" fmla="*/ 0 h 12429370"/>
                <a:gd name="connsiteX1" fmla="*/ 421422 w 1132861"/>
                <a:gd name="connsiteY1" fmla="*/ 52817 h 12429370"/>
                <a:gd name="connsiteX2" fmla="*/ 1132861 w 1132861"/>
                <a:gd name="connsiteY2" fmla="*/ 12429370 h 12429370"/>
                <a:gd name="connsiteX3" fmla="*/ 0 w 1132861"/>
                <a:gd name="connsiteY3" fmla="*/ 12287388 h 12429370"/>
              </a:gdLst>
              <a:ahLst/>
              <a:cxnLst>
                <a:cxn ang="0">
                  <a:pos x="connsiteX0" y="connsiteY0"/>
                </a:cxn>
                <a:cxn ang="0">
                  <a:pos x="connsiteX1" y="connsiteY1"/>
                </a:cxn>
                <a:cxn ang="0">
                  <a:pos x="connsiteX2" y="connsiteY2"/>
                </a:cxn>
                <a:cxn ang="0">
                  <a:pos x="connsiteX3" y="connsiteY3"/>
                </a:cxn>
              </a:cxnLst>
              <a:rect l="l" t="t" r="r" b="b"/>
              <a:pathLst>
                <a:path w="1132861" h="12429370">
                  <a:moveTo>
                    <a:pt x="0" y="0"/>
                  </a:moveTo>
                  <a:lnTo>
                    <a:pt x="421422" y="52817"/>
                  </a:lnTo>
                  <a:lnTo>
                    <a:pt x="1132861" y="12429370"/>
                  </a:lnTo>
                  <a:lnTo>
                    <a:pt x="0" y="12287388"/>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9" name="任意多边形: 形状 8"/>
            <p:cNvSpPr/>
            <p:nvPr>
              <p:custDataLst>
                <p:tags r:id="rId4"/>
              </p:custDataLst>
            </p:nvPr>
          </p:nvSpPr>
          <p:spPr>
            <a:xfrm rot="5400000">
              <a:off x="5215200" y="-5215203"/>
              <a:ext cx="1761592" cy="12192007"/>
            </a:xfrm>
            <a:custGeom>
              <a:avLst/>
              <a:gdLst>
                <a:gd name="connsiteX0" fmla="*/ 0 w 1930397"/>
                <a:gd name="connsiteY0" fmla="*/ 12192007 h 12192007"/>
                <a:gd name="connsiteX1" fmla="*/ 0 w 1930397"/>
                <a:gd name="connsiteY1" fmla="*/ 0 h 12192007"/>
                <a:gd name="connsiteX2" fmla="*/ 758239 w 1930397"/>
                <a:gd name="connsiteY2" fmla="*/ 0 h 12192007"/>
                <a:gd name="connsiteX3" fmla="*/ 1930397 w 1930397"/>
                <a:gd name="connsiteY3" fmla="*/ 12192007 h 12192007"/>
              </a:gdLst>
              <a:ahLst/>
              <a:cxnLst>
                <a:cxn ang="0">
                  <a:pos x="connsiteX0" y="connsiteY0"/>
                </a:cxn>
                <a:cxn ang="0">
                  <a:pos x="connsiteX1" y="connsiteY1"/>
                </a:cxn>
                <a:cxn ang="0">
                  <a:pos x="connsiteX2" y="connsiteY2"/>
                </a:cxn>
                <a:cxn ang="0">
                  <a:pos x="connsiteX3" y="connsiteY3"/>
                </a:cxn>
              </a:cxnLst>
              <a:rect l="l" t="t" r="r" b="b"/>
              <a:pathLst>
                <a:path w="1930397" h="12192007">
                  <a:moveTo>
                    <a:pt x="0" y="12192007"/>
                  </a:moveTo>
                  <a:lnTo>
                    <a:pt x="0" y="0"/>
                  </a:lnTo>
                  <a:lnTo>
                    <a:pt x="758239" y="0"/>
                  </a:lnTo>
                  <a:lnTo>
                    <a:pt x="1930397" y="1219200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0" name="任意多边形: 形状 9"/>
            <p:cNvSpPr/>
            <p:nvPr>
              <p:custDataLst>
                <p:tags r:id="rId5"/>
              </p:custDataLst>
            </p:nvPr>
          </p:nvSpPr>
          <p:spPr>
            <a:xfrm rot="5107084">
              <a:off x="4552342" y="-3275210"/>
              <a:ext cx="536239" cy="9742831"/>
            </a:xfrm>
            <a:custGeom>
              <a:avLst/>
              <a:gdLst>
                <a:gd name="connsiteX0" fmla="*/ 0 w 587624"/>
                <a:gd name="connsiteY0" fmla="*/ 0 h 9742831"/>
                <a:gd name="connsiteX1" fmla="*/ 587624 w 587624"/>
                <a:gd name="connsiteY1" fmla="*/ 9742831 h 9742831"/>
                <a:gd name="connsiteX2" fmla="*/ 0 w 587624"/>
                <a:gd name="connsiteY2" fmla="*/ 9685968 h 9742831"/>
              </a:gdLst>
              <a:ahLst/>
              <a:cxnLst>
                <a:cxn ang="0">
                  <a:pos x="connsiteX0" y="connsiteY0"/>
                </a:cxn>
                <a:cxn ang="0">
                  <a:pos x="connsiteX1" y="connsiteY1"/>
                </a:cxn>
                <a:cxn ang="0">
                  <a:pos x="connsiteX2" y="connsiteY2"/>
                </a:cxn>
              </a:cxnLst>
              <a:rect l="l" t="t" r="r" b="b"/>
              <a:pathLst>
                <a:path w="587624" h="9742831">
                  <a:moveTo>
                    <a:pt x="0" y="0"/>
                  </a:moveTo>
                  <a:lnTo>
                    <a:pt x="587624" y="9742831"/>
                  </a:lnTo>
                  <a:lnTo>
                    <a:pt x="0" y="9685968"/>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11" name="任意多边形: 形状 10"/>
            <p:cNvSpPr/>
            <p:nvPr>
              <p:custDataLst>
                <p:tags r:id="rId6"/>
              </p:custDataLst>
            </p:nvPr>
          </p:nvSpPr>
          <p:spPr>
            <a:xfrm rot="15897560">
              <a:off x="9001004" y="-1390393"/>
              <a:ext cx="846410" cy="5663579"/>
            </a:xfrm>
            <a:custGeom>
              <a:avLst/>
              <a:gdLst>
                <a:gd name="connsiteX0" fmla="*/ 927517 w 927517"/>
                <a:gd name="connsiteY0" fmla="*/ 5663579 h 5663579"/>
                <a:gd name="connsiteX1" fmla="*/ 0 w 927517"/>
                <a:gd name="connsiteY1" fmla="*/ 5577535 h 5663579"/>
                <a:gd name="connsiteX2" fmla="*/ 419317 w 927517"/>
                <a:gd name="connsiteY2" fmla="*/ 0 h 5663579"/>
              </a:gdLst>
              <a:ahLst/>
              <a:cxnLst>
                <a:cxn ang="0">
                  <a:pos x="connsiteX0" y="connsiteY0"/>
                </a:cxn>
                <a:cxn ang="0">
                  <a:pos x="connsiteX1" y="connsiteY1"/>
                </a:cxn>
                <a:cxn ang="0">
                  <a:pos x="connsiteX2" y="connsiteY2"/>
                </a:cxn>
              </a:cxnLst>
              <a:rect l="l" t="t" r="r" b="b"/>
              <a:pathLst>
                <a:path w="927517" h="5663579">
                  <a:moveTo>
                    <a:pt x="927517" y="5663579"/>
                  </a:moveTo>
                  <a:lnTo>
                    <a:pt x="0" y="5577535"/>
                  </a:lnTo>
                  <a:lnTo>
                    <a:pt x="419317"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grpSp>
      <p:sp>
        <p:nvSpPr>
          <p:cNvPr id="12" name="等腰三角形 11"/>
          <p:cNvSpPr/>
          <p:nvPr userDrawn="1">
            <p:custDataLst>
              <p:tags r:id="rId7"/>
            </p:custDataLst>
          </p:nvPr>
        </p:nvSpPr>
        <p:spPr>
          <a:xfrm rot="16200000">
            <a:off x="7826138" y="2492134"/>
            <a:ext cx="997432" cy="7734300"/>
          </a:xfrm>
          <a:prstGeom prst="triangle">
            <a:avLst>
              <a:gd name="adj" fmla="val 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2" name="标题 1"/>
          <p:cNvSpPr>
            <a:spLocks noGrp="1"/>
          </p:cNvSpPr>
          <p:nvPr>
            <p:ph type="ctrTitle" hasCustomPrompt="1"/>
            <p:custDataLst>
              <p:tags r:id="rId8"/>
            </p:custDataLst>
          </p:nvPr>
        </p:nvSpPr>
        <p:spPr>
          <a:xfrm>
            <a:off x="2730319" y="2702794"/>
            <a:ext cx="7117545" cy="1118535"/>
          </a:xfrm>
        </p:spPr>
        <p:txBody>
          <a:bodyPr lIns="90000" tIns="46800" rIns="90000" bIns="46800" anchor="b" anchorCtr="0">
            <a:normAutofit/>
          </a:bodyPr>
          <a:lstStyle>
            <a:lvl1pPr algn="ctr">
              <a:defRPr sz="6600" spc="600" baseline="0">
                <a:solidFill>
                  <a:schemeClr val="tx1">
                    <a:lumMod val="85000"/>
                    <a:lumOff val="15000"/>
                  </a:schemeClr>
                </a:solidFill>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9"/>
            </p:custDataLst>
          </p:nvPr>
        </p:nvSpPr>
        <p:spPr>
          <a:xfrm>
            <a:off x="2730319" y="3886684"/>
            <a:ext cx="7117545" cy="676319"/>
          </a:xfrm>
        </p:spPr>
        <p:txBody>
          <a:bodyPr lIns="90000" tIns="46800" rIns="90000" bIns="46800" anchor="t">
            <a:normAutofit/>
          </a:bodyPr>
          <a:lstStyle>
            <a:lvl1pPr marL="0" indent="0" algn="ctr" eaLnBrk="1" fontAlgn="auto" latinLnBrk="0" hangingPunct="1">
              <a:lnSpc>
                <a:spcPct val="100000"/>
              </a:lnSpc>
              <a:buNone/>
              <a:defRPr sz="2800" u="none" strike="noStrike" kern="1200" cap="none" spc="200" normalizeH="0" baseline="0">
                <a:solidFill>
                  <a:schemeClr val="tx1">
                    <a:lumMod val="85000"/>
                    <a:lumOff val="1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5" name="文本占位符 4"/>
          <p:cNvSpPr>
            <a:spLocks noGrp="1"/>
          </p:cNvSpPr>
          <p:nvPr>
            <p:ph type="body" sz="quarter" idx="13" hasCustomPrompt="1"/>
            <p:custDataLst>
              <p:tags r:id="rId13"/>
            </p:custDataLst>
          </p:nvPr>
        </p:nvSpPr>
        <p:spPr>
          <a:xfrm>
            <a:off x="3630542" y="4681986"/>
            <a:ext cx="2523129" cy="412826"/>
          </a:xfrm>
        </p:spPr>
        <p:txBody>
          <a:bodyPr lIns="90000" tIns="46800" rIns="90000" bIns="46800" anchor="ctr" anchorCtr="0">
            <a:normAutofit/>
          </a:bodyPr>
          <a:lstStyle>
            <a:lvl1pPr marL="0" indent="0" algn="r">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
        <p:nvSpPr>
          <p:cNvPr id="13" name="文本占位符 12"/>
          <p:cNvSpPr>
            <a:spLocks noGrp="1"/>
          </p:cNvSpPr>
          <p:nvPr>
            <p:ph type="body" sz="quarter" idx="14" hasCustomPrompt="1"/>
            <p:custDataLst>
              <p:tags r:id="rId14"/>
            </p:custDataLst>
          </p:nvPr>
        </p:nvSpPr>
        <p:spPr>
          <a:xfrm>
            <a:off x="6402188" y="4681986"/>
            <a:ext cx="2523127" cy="412826"/>
          </a:xfrm>
        </p:spPr>
        <p:txBody>
          <a:bodyPr lIns="90000" tIns="46800" rIns="90000" bIns="46800" anchor="ctr" anchorCtr="0">
            <a:normAutofit/>
          </a:bodyPr>
          <a:lstStyle>
            <a:lvl1pPr marL="0" indent="0" algn="l">
              <a:lnSpc>
                <a:spcPct val="100000"/>
              </a:lnSpc>
              <a:buNone/>
              <a:defRPr sz="1800">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4001597" y="5613400"/>
            <a:ext cx="8190403" cy="1244600"/>
            <a:chOff x="4001597" y="5613400"/>
            <a:chExt cx="8190403" cy="1244600"/>
          </a:xfrm>
        </p:grpSpPr>
        <p:sp>
          <p:nvSpPr>
            <p:cNvPr id="8" name="任意多边形: 形状 7"/>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dirty="0"/>
            </a:p>
          </p:txBody>
        </p:sp>
        <p:sp>
          <p:nvSpPr>
            <p:cNvPr id="9" name="等腰三角形 8"/>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grpSp>
        <p:nvGrpSpPr>
          <p:cNvPr id="10" name="组合 9"/>
          <p:cNvGrpSpPr/>
          <p:nvPr userDrawn="1">
            <p:custDataLst>
              <p:tags r:id="rId5"/>
            </p:custDataLst>
          </p:nvPr>
        </p:nvGrpSpPr>
        <p:grpSpPr>
          <a:xfrm>
            <a:off x="5187002" y="2377388"/>
            <a:ext cx="570170" cy="707886"/>
            <a:chOff x="10608342" y="5053054"/>
            <a:chExt cx="1583658" cy="1966165"/>
          </a:xfrm>
        </p:grpSpPr>
        <p:sp>
          <p:nvSpPr>
            <p:cNvPr id="11" name="任意多边形: 形状 10"/>
            <p:cNvSpPr/>
            <p:nvPr>
              <p:custDataLst>
                <p:tags r:id="rId6"/>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2" name="等腰三角形 11"/>
            <p:cNvSpPr/>
            <p:nvPr>
              <p:custDataLst>
                <p:tags r:id="rId7"/>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endParaRPr lang="zh-CN" altLang="en-US"/>
            </a:p>
          </p:txBody>
        </p:sp>
      </p:grpSp>
      <p:grpSp>
        <p:nvGrpSpPr>
          <p:cNvPr id="14" name="组合 13"/>
          <p:cNvGrpSpPr/>
          <p:nvPr userDrawn="1">
            <p:custDataLst>
              <p:tags r:id="rId8"/>
            </p:custDataLst>
          </p:nvPr>
        </p:nvGrpSpPr>
        <p:grpSpPr>
          <a:xfrm rot="10800000">
            <a:off x="-1" y="0"/>
            <a:ext cx="12192000" cy="1244600"/>
            <a:chOff x="4001597" y="5613400"/>
            <a:chExt cx="8190403" cy="1244600"/>
          </a:xfrm>
        </p:grpSpPr>
        <p:sp>
          <p:nvSpPr>
            <p:cNvPr id="15" name="任意多边形: 形状 14"/>
            <p:cNvSpPr/>
            <p:nvPr>
              <p:custDataLst>
                <p:tags r:id="rId9"/>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sp>
          <p:nvSpPr>
            <p:cNvPr id="16" name="等腰三角形 15"/>
            <p:cNvSpPr/>
            <p:nvPr>
              <p:custDataLst>
                <p:tags r:id="rId10"/>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zh-CN" altLang="en-US"/>
            </a:p>
          </p:txBody>
        </p:sp>
      </p:grpSp>
      <p:sp>
        <p:nvSpPr>
          <p:cNvPr id="2" name="标题 1"/>
          <p:cNvSpPr>
            <a:spLocks noGrp="1"/>
          </p:cNvSpPr>
          <p:nvPr>
            <p:ph type="title" hasCustomPrompt="1"/>
            <p:custDataLst>
              <p:tags r:id="rId11"/>
            </p:custDataLst>
          </p:nvPr>
        </p:nvSpPr>
        <p:spPr>
          <a:xfrm>
            <a:off x="3500907" y="3090044"/>
            <a:ext cx="5190185" cy="740727"/>
          </a:xfrm>
        </p:spPr>
        <p:txBody>
          <a:bodyPr lIns="90170" tIns="46990" rIns="90170" bIns="0" anchor="b" anchorCtr="0">
            <a:normAutofit/>
          </a:bodyPr>
          <a:lstStyle>
            <a:lvl1pPr algn="ctr">
              <a:defRPr sz="4000" u="none" strike="noStrike" kern="1200" cap="none" spc="300" normalizeH="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12"/>
            </p:custDataLst>
          </p:nvPr>
        </p:nvSpPr>
        <p:spPr>
          <a:xfrm>
            <a:off x="3500907" y="3883113"/>
            <a:ext cx="5190185" cy="1477027"/>
          </a:xfrm>
        </p:spPr>
        <p:txBody>
          <a:bodyPr lIns="90170" tIns="0" rIns="90170" bIns="46990">
            <a:normAutofit/>
          </a:bodyPr>
          <a:lstStyle>
            <a:lvl1pPr marL="0" indent="0" algn="ctr" eaLnBrk="1" fontAlgn="auto" latinLnBrk="0" hangingPunct="1">
              <a:buNone/>
              <a:defRPr kumimoji="0" lang="zh-CN" altLang="en-US" sz="20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13"/>
            </p:custDataLst>
          </p:nvPr>
        </p:nvSpPr>
        <p:spPr/>
        <p:txBody>
          <a:bodyPr>
            <a:normAutofit/>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4"/>
            </p:custDataLst>
          </p:nvPr>
        </p:nvSpPr>
        <p:spPr/>
        <p:txBody>
          <a:bodyPr>
            <a:normAutofit/>
          </a:bodyPr>
          <a:lstStyle/>
          <a:p>
            <a:endParaRPr lang="zh-CN" altLang="en-US"/>
          </a:p>
        </p:txBody>
      </p:sp>
      <p:sp>
        <p:nvSpPr>
          <p:cNvPr id="6" name="灯片编号占位符 5"/>
          <p:cNvSpPr>
            <a:spLocks noGrp="1"/>
          </p:cNvSpPr>
          <p:nvPr>
            <p:ph type="sldNum" sz="quarter" idx="12"/>
            <p:custDataLst>
              <p:tags r:id="rId15"/>
            </p:custDataLst>
          </p:nvPr>
        </p:nvSpPr>
        <p:spPr/>
        <p:txBody>
          <a:bodyPr>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lIns="90170" tIns="46990" rIns="90170" bIns="46990">
            <a:normAutofit/>
          </a:bodyPr>
          <a:lstStyle>
            <a:lvl1pPr>
              <a:defRPr sz="1600" baseline="0">
                <a:solidFill>
                  <a:schemeClr val="tx1">
                    <a:lumMod val="85000"/>
                    <a:lumOff val="15000"/>
                  </a:schemeClr>
                </a:solidFill>
                <a:latin typeface="Arial" panose="020B0604020202020204" pitchFamily="34" charset="0"/>
                <a:ea typeface="微软雅黑" panose="020B0503020204020204" charset="-122"/>
              </a:defRPr>
            </a:lvl1pPr>
            <a:lvl2pPr>
              <a:defRPr sz="1600" baseline="0">
                <a:solidFill>
                  <a:schemeClr val="tx1">
                    <a:lumMod val="85000"/>
                    <a:lumOff val="15000"/>
                  </a:schemeClr>
                </a:solidFill>
                <a:latin typeface="Arial" panose="020B0604020202020204" pitchFamily="34" charset="0"/>
                <a:ea typeface="微软雅黑" panose="020B0503020204020204" charset="-122"/>
              </a:defRPr>
            </a:lvl2pPr>
            <a:lvl3pPr>
              <a:defRPr sz="1600" baseline="0">
                <a:solidFill>
                  <a:schemeClr val="tx1">
                    <a:lumMod val="85000"/>
                    <a:lumOff val="15000"/>
                  </a:schemeClr>
                </a:solidFill>
                <a:latin typeface="Arial" panose="020B0604020202020204" pitchFamily="34" charset="0"/>
                <a:ea typeface="微软雅黑" panose="020B0503020204020204" charset="-122"/>
              </a:defRPr>
            </a:lvl3pPr>
            <a:lvl4pPr>
              <a:defRPr sz="1600" baseline="0">
                <a:solidFill>
                  <a:schemeClr val="tx1">
                    <a:lumMod val="85000"/>
                    <a:lumOff val="15000"/>
                  </a:schemeClr>
                </a:solidFill>
                <a:latin typeface="Arial" panose="020B0604020202020204" pitchFamily="34" charset="0"/>
                <a:ea typeface="微软雅黑" panose="020B0503020204020204" charset="-122"/>
              </a:defRPr>
            </a:lvl4pPr>
            <a:lvl5pPr>
              <a:defRPr sz="160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lIns="90170" tIns="46990" rIns="90170" bIns="46990">
            <a:normAutofit/>
          </a:bodyPr>
          <a:lstStyle/>
          <a:p>
            <a:endParaRPr lang="zh-CN" altLang="en-US"/>
          </a:p>
        </p:txBody>
      </p:sp>
      <p:sp>
        <p:nvSpPr>
          <p:cNvPr id="7" name="灯片编号占位符 6"/>
          <p:cNvSpPr>
            <a:spLocks noGrp="1"/>
          </p:cNvSpPr>
          <p:nvPr>
            <p:ph type="sldNum" sz="quarter" idx="12"/>
            <p:custDataLst>
              <p:tags r:id="rId7"/>
            </p:custDataLst>
          </p:nvPr>
        </p:nvSpPr>
        <p:spPr/>
        <p:txBody>
          <a:bodyPr lIns="90170" tIns="46990" rIns="90170" bIns="46990">
            <a:normAutofit/>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0608342" y="5053054"/>
            <a:ext cx="1583658" cy="1966165"/>
            <a:chOff x="10608342" y="5053054"/>
            <a:chExt cx="1583658" cy="1966165"/>
          </a:xfrm>
        </p:grpSpPr>
        <p:sp>
          <p:nvSpPr>
            <p:cNvPr id="10" name="任意多边形: 形状 9"/>
            <p:cNvSpPr/>
            <p:nvPr>
              <p:custDataLst>
                <p:tags r:id="rId3"/>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custDataLst>
                <p:tags r:id="rId4"/>
              </p:custDataLst>
            </p:nvPr>
          </p:nvSpPr>
          <p:spPr>
            <a:xfrm>
              <a:off x="10960100" y="5207000"/>
              <a:ext cx="1231900" cy="1651000"/>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5"/>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3588374" y="2588654"/>
            <a:ext cx="5015250" cy="1519707"/>
          </a:xfrm>
        </p:spPr>
        <p:txBody>
          <a:bodyPr vert="horz" lIns="90170" tIns="46990" rIns="90170" bIns="46990" rtlCol="0" anchor="ctr" anchorCtr="0">
            <a:normAutofit/>
          </a:bodyPr>
          <a:lstStyle>
            <a:lvl1pPr marL="0" marR="0" algn="ctr" defTabSz="914400" rtl="0" eaLnBrk="1" fontAlgn="auto" latinLnBrk="0" hangingPunct="1">
              <a:lnSpc>
                <a:spcPct val="100000"/>
              </a:lnSpc>
              <a:buNone/>
              <a:defRPr kumimoji="0" lang="zh-CN" altLang="en-US" sz="8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3"/>
            </p:custDataLst>
          </p:nvPr>
        </p:nvSpPr>
        <p:spPr/>
        <p:txBody>
          <a:bodyPr lIns="90170" tIns="46990" rIns="90170" bIns="46990">
            <a:normAutofit/>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lIns="90170" tIns="46990" rIns="90170" bIns="46990">
            <a:normAutofit/>
          </a:bodyPr>
          <a:lstStyle/>
          <a:p>
            <a:endParaRPr lang="zh-CN" altLang="en-US"/>
          </a:p>
        </p:txBody>
      </p:sp>
      <p:sp>
        <p:nvSpPr>
          <p:cNvPr id="5" name="灯片编号占位符 4"/>
          <p:cNvSpPr>
            <a:spLocks noGrp="1"/>
          </p:cNvSpPr>
          <p:nvPr>
            <p:ph type="sldNum" sz="quarter" idx="12"/>
            <p:custDataLst>
              <p:tags r:id="rId5"/>
            </p:custDataLst>
          </p:nvPr>
        </p:nvSpPr>
        <p:spPr/>
        <p:txBody>
          <a:bodyPr lIns="90170" tIns="46990" rIns="90170" bIns="46990">
            <a:normAutofit/>
          </a:bodyPr>
          <a:lstStyle/>
          <a:p>
            <a:fld id="{49AE70B2-8BF9-45C0-BB95-33D1B9D3A854}" type="slidenum">
              <a:rPr lang="zh-CN" altLang="en-US" smtClean="0"/>
            </a:fld>
            <a:endParaRPr lang="zh-CN" altLang="en-US"/>
          </a:p>
        </p:txBody>
      </p:sp>
      <p:grpSp>
        <p:nvGrpSpPr>
          <p:cNvPr id="6" name="组合 5"/>
          <p:cNvGrpSpPr/>
          <p:nvPr userDrawn="1">
            <p:custDataLst>
              <p:tags r:id="rId6"/>
            </p:custDataLst>
          </p:nvPr>
        </p:nvGrpSpPr>
        <p:grpSpPr>
          <a:xfrm flipH="1">
            <a:off x="8603626" y="3112882"/>
            <a:ext cx="436739" cy="542227"/>
            <a:chOff x="10608342" y="5053054"/>
            <a:chExt cx="1583658" cy="1966165"/>
          </a:xfrm>
        </p:grpSpPr>
        <p:sp>
          <p:nvSpPr>
            <p:cNvPr id="7" name="任意多边形: 形状 6"/>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dirty="0"/>
            </a:p>
          </p:txBody>
        </p:sp>
        <p:sp>
          <p:nvSpPr>
            <p:cNvPr id="8" name="等腰三角形 7"/>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grpSp>
        <p:nvGrpSpPr>
          <p:cNvPr id="9" name="组合 8"/>
          <p:cNvGrpSpPr/>
          <p:nvPr userDrawn="1">
            <p:custDataLst>
              <p:tags r:id="rId9"/>
            </p:custDataLst>
          </p:nvPr>
        </p:nvGrpSpPr>
        <p:grpSpPr>
          <a:xfrm>
            <a:off x="3151635" y="3119499"/>
            <a:ext cx="436739" cy="542227"/>
            <a:chOff x="10608342" y="5053054"/>
            <a:chExt cx="1583658" cy="1966165"/>
          </a:xfrm>
        </p:grpSpPr>
        <p:sp>
          <p:nvSpPr>
            <p:cNvPr id="10" name="任意多边形: 形状 9"/>
            <p:cNvSpPr/>
            <p:nvPr>
              <p:custDataLst>
                <p:tags r:id="rId10"/>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a:bodyPr>
            <a:lstStyle/>
            <a:p>
              <a:pPr algn="ctr"/>
              <a:endParaRPr lang="zh-CN" altLang="en-US">
                <a:solidFill>
                  <a:schemeClr val="bg1"/>
                </a:solidFill>
              </a:endParaRPr>
            </a:p>
          </p:txBody>
        </p:sp>
        <p:sp>
          <p:nvSpPr>
            <p:cNvPr id="11" name="等腰三角形 10"/>
            <p:cNvSpPr/>
            <p:nvPr>
              <p:custDataLst>
                <p:tags r:id="rId11"/>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0170" tIns="46990" rIns="90170" bIns="46990" rtlCol="0" anchor="ctr">
              <a:normAutofit fontScale="55000" lnSpcReduction="20000"/>
            </a:bodyPr>
            <a:lstStyle/>
            <a:p>
              <a:pPr algn="ctr"/>
              <a:endParaRPr lang="zh-CN" altLang="en-US" dirty="0"/>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4001597" y="6045200"/>
            <a:ext cx="8190403" cy="812800"/>
            <a:chOff x="4001597" y="5613400"/>
            <a:chExt cx="8190403" cy="1244600"/>
          </a:xfrm>
        </p:grpSpPr>
        <p:sp>
          <p:nvSpPr>
            <p:cNvPr id="9" name="任意多边形: 形状 8"/>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custDataLst>
                <p:tags r:id="rId4"/>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userDrawn="1">
            <p:ph type="title" hasCustomPrompt="1"/>
            <p:custDataLst>
              <p:tags r:id="rId5"/>
            </p:custDataLst>
          </p:nvPr>
        </p:nvSpPr>
        <p:spPr>
          <a:xfrm>
            <a:off x="838200" y="794326"/>
            <a:ext cx="10515600" cy="540484"/>
          </a:xfrm>
        </p:spPr>
        <p:txBody>
          <a:bodyPr>
            <a:normAutofit/>
          </a:bodyPr>
          <a:lstStyle>
            <a:lvl1pPr>
              <a:defRPr sz="2200" b="1" spc="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单击此处添加标题</a:t>
            </a:r>
            <a:endParaRPr lang="zh-CN" altLang="en-US" dirty="0"/>
          </a:p>
        </p:txBody>
      </p:sp>
      <p:sp>
        <p:nvSpPr>
          <p:cNvPr id="3" name="日期占位符 2"/>
          <p:cNvSpPr>
            <a:spLocks noGrp="1"/>
          </p:cNvSpPr>
          <p:nvPr userDrawn="1">
            <p:ph type="dt" sz="half" idx="10"/>
            <p:custDataLst>
              <p:tags r:id="rId6"/>
            </p:custDataLst>
          </p:nvPr>
        </p:nvSpPr>
        <p:spPr/>
        <p:txBody>
          <a:bodyPr/>
          <a:lstStyle>
            <a:lvl1pPr>
              <a:defRPr baseline="0">
                <a:latin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7"/>
            </p:custDataLst>
          </p:nvPr>
        </p:nvSpPr>
        <p:spPr/>
        <p:txBody>
          <a:bodyPr/>
          <a:lstStyle>
            <a:lvl1pPr>
              <a:defRPr baseline="0">
                <a:latin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8"/>
            </p:custDataLst>
          </p:nvPr>
        </p:nvSpPr>
        <p:spPr/>
        <p:txBody>
          <a:bodyPr/>
          <a:lstStyle>
            <a:lvl1pPr>
              <a:defRPr baseline="0">
                <a:latin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735" y="304165"/>
            <a:ext cx="11606530" cy="62496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grpSp>
        <p:nvGrpSpPr>
          <p:cNvPr id="11" name="组合 10"/>
          <p:cNvGrpSpPr/>
          <p:nvPr userDrawn="1">
            <p:custDataLst>
              <p:tags r:id="rId3"/>
            </p:custDataLst>
          </p:nvPr>
        </p:nvGrpSpPr>
        <p:grpSpPr>
          <a:xfrm rot="16200000">
            <a:off x="11009630" y="351790"/>
            <a:ext cx="737870" cy="916305"/>
            <a:chOff x="10608342" y="5053054"/>
            <a:chExt cx="1583658" cy="1966165"/>
          </a:xfrm>
        </p:grpSpPr>
        <p:sp>
          <p:nvSpPr>
            <p:cNvPr id="12" name="任意多边形: 形状 11"/>
            <p:cNvSpPr/>
            <p:nvPr>
              <p:custDataLst>
                <p:tags r:id="rId4"/>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3" name="等腰三角形 12"/>
            <p:cNvSpPr/>
            <p:nvPr>
              <p:custDataLst>
                <p:tags r:id="rId5"/>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grpSp>
        <p:nvGrpSpPr>
          <p:cNvPr id="14" name="组合 13"/>
          <p:cNvGrpSpPr/>
          <p:nvPr userDrawn="1">
            <p:custDataLst>
              <p:tags r:id="rId6"/>
            </p:custDataLst>
          </p:nvPr>
        </p:nvGrpSpPr>
        <p:grpSpPr>
          <a:xfrm rot="5400000">
            <a:off x="443865" y="5584825"/>
            <a:ext cx="737870" cy="916305"/>
            <a:chOff x="10608342" y="5053054"/>
            <a:chExt cx="1583658" cy="1966165"/>
          </a:xfrm>
        </p:grpSpPr>
        <p:sp>
          <p:nvSpPr>
            <p:cNvPr id="16" name="任意多边形: 形状 15"/>
            <p:cNvSpPr/>
            <p:nvPr>
              <p:custDataLst>
                <p:tags r:id="rId7"/>
              </p:custDataLst>
            </p:nvPr>
          </p:nvSpPr>
          <p:spPr>
            <a:xfrm rot="697528">
              <a:off x="10608342" y="5053054"/>
              <a:ext cx="1399913" cy="1966165"/>
            </a:xfrm>
            <a:custGeom>
              <a:avLst/>
              <a:gdLst>
                <a:gd name="connsiteX0" fmla="*/ 1399913 w 1399913"/>
                <a:gd name="connsiteY0" fmla="*/ 0 h 1966165"/>
                <a:gd name="connsiteX1" fmla="*/ 1399913 w 1399913"/>
                <a:gd name="connsiteY1" fmla="*/ 1678156 h 1966165"/>
                <a:gd name="connsiteX2" fmla="*/ 0 w 1399913"/>
                <a:gd name="connsiteY2" fmla="*/ 1966165 h 1966165"/>
              </a:gdLst>
              <a:ahLst/>
              <a:cxnLst>
                <a:cxn ang="0">
                  <a:pos x="connsiteX0" y="connsiteY0"/>
                </a:cxn>
                <a:cxn ang="0">
                  <a:pos x="connsiteX1" y="connsiteY1"/>
                </a:cxn>
                <a:cxn ang="0">
                  <a:pos x="connsiteX2" y="connsiteY2"/>
                </a:cxn>
              </a:cxnLst>
              <a:rect l="l" t="t" r="r" b="b"/>
              <a:pathLst>
                <a:path w="1399913" h="1966165">
                  <a:moveTo>
                    <a:pt x="1399913" y="0"/>
                  </a:moveTo>
                  <a:lnTo>
                    <a:pt x="1399913" y="1678156"/>
                  </a:lnTo>
                  <a:lnTo>
                    <a:pt x="0" y="1966165"/>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8"/>
              </p:custDataLst>
            </p:nvPr>
          </p:nvSpPr>
          <p:spPr>
            <a:xfrm>
              <a:off x="10960100" y="5207000"/>
              <a:ext cx="1231900" cy="1651000"/>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p:ph type="title" hasCustomPrompt="1"/>
            <p:custDataLst>
              <p:tags r:id="rId9"/>
            </p:custDataLst>
          </p:nvPr>
        </p:nvSpPr>
        <p:spPr>
          <a:xfrm>
            <a:off x="1281600" y="1249200"/>
            <a:ext cx="9626400" cy="723600"/>
          </a:xfrm>
        </p:spPr>
        <p:txBody>
          <a:bodyPr anchor="ctr"/>
          <a:lstStyle>
            <a:lvl1pPr>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hasCustomPrompt="1"/>
            <p:custDataLst>
              <p:tags r:id="rId10"/>
            </p:custDataLst>
          </p:nvPr>
        </p:nvSpPr>
        <p:spPr>
          <a:xfrm>
            <a:off x="1281113" y="2163600"/>
            <a:ext cx="9626600" cy="3445200"/>
          </a:xfrm>
        </p:spPr>
        <p:txBody>
          <a:bodyPr>
            <a:normAutofit/>
          </a:bodyPr>
          <a:lstStyle>
            <a:lvl1pPr marL="0" indent="0">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a:defRPr baseline="0">
                <a:solidFill>
                  <a:schemeClr val="tx1"/>
                </a:solidFill>
                <a:latin typeface="微软雅黑" panose="020B0503020204020204" charset="-122"/>
                <a:ea typeface="微软雅黑" panose="020B0503020204020204" charset="-122"/>
              </a:defRPr>
            </a:lvl2pPr>
            <a:lvl3pPr>
              <a:defRPr baseline="0">
                <a:solidFill>
                  <a:schemeClr val="tx1"/>
                </a:solidFill>
                <a:latin typeface="微软雅黑" panose="020B0503020204020204" charset="-122"/>
                <a:ea typeface="微软雅黑" panose="020B0503020204020204" charset="-122"/>
              </a:defRPr>
            </a:lvl3pPr>
            <a:lvl4pPr>
              <a:defRPr baseline="0">
                <a:solidFill>
                  <a:schemeClr val="tx1"/>
                </a:solidFill>
                <a:latin typeface="微软雅黑" panose="020B0503020204020204" charset="-122"/>
                <a:ea typeface="微软雅黑" panose="020B0503020204020204" charset="-122"/>
              </a:defRPr>
            </a:lvl4pPr>
            <a:lvl5pPr>
              <a:defRPr baseline="0">
                <a:solidFill>
                  <a:schemeClr val="tx1"/>
                </a:solidFill>
                <a:latin typeface="微软雅黑" panose="020B0503020204020204" charset="-122"/>
                <a:ea typeface="微软雅黑" panose="020B0503020204020204" charset="-122"/>
              </a:defRPr>
            </a:lvl5pPr>
          </a:lstStyle>
          <a:p>
            <a:pPr lvl="0"/>
            <a:r>
              <a:rPr lang="zh-CN" altLang="en-US"/>
              <a:t>单击此处添加文本</a:t>
            </a:r>
            <a:endParaRPr lang="zh-CN" altLang="en-US" dirty="0"/>
          </a:p>
        </p:txBody>
      </p:sp>
      <p:sp>
        <p:nvSpPr>
          <p:cNvPr id="3" name="日期占位符 2"/>
          <p:cNvSpPr>
            <a:spLocks noGrp="1"/>
          </p:cNvSpPr>
          <p:nvPr>
            <p:ph type="dt" sz="half" idx="10"/>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灯片编号占位符 4"/>
          <p:cNvSpPr>
            <a:spLocks noGrp="1"/>
          </p:cNvSpPr>
          <p:nvPr>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4" name="页脚占位符 3"/>
          <p:cNvSpPr>
            <a:spLocks noGrp="1"/>
          </p:cNvSpPr>
          <p:nvPr>
            <p:ph type="ftr" sz="quarter" idx="11"/>
            <p:custDataLst>
              <p:tags r:id="rId13"/>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4823460" cy="685863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hasCustomPrompt="1"/>
            <p:custDataLst>
              <p:tags r:id="rId3"/>
            </p:custDataLst>
          </p:nvPr>
        </p:nvSpPr>
        <p:spPr>
          <a:xfrm>
            <a:off x="583200" y="770400"/>
            <a:ext cx="3960000" cy="882000"/>
          </a:xfrm>
        </p:spPr>
        <p:txBody>
          <a:bodyPr anchor="ctr">
            <a:normAutofit/>
          </a:bodyPr>
          <a:lstStyle>
            <a:lvl1pPr>
              <a:defRPr sz="32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586800" y="1764000"/>
            <a:ext cx="3956400" cy="4093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内容占位符 8"/>
          <p:cNvSpPr>
            <a:spLocks noGrp="1"/>
          </p:cNvSpPr>
          <p:nvPr userDrawn="1">
            <p:ph sz="quarter" idx="14"/>
            <p:custDataLst>
              <p:tags r:id="rId8"/>
            </p:custDataLst>
          </p:nvPr>
        </p:nvSpPr>
        <p:spPr>
          <a:xfrm>
            <a:off x="5101200" y="769938"/>
            <a:ext cx="6480000" cy="5087937"/>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75000"/>
                  </a:schemeClr>
                </a:solidFill>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a:sym typeface="+mn-ea"/>
              </a:rPr>
              <a:t>第</a:t>
            </a:r>
            <a:r>
              <a:rPr lang="zh-CN" altLang="en-US"/>
              <a:t>二级</a:t>
            </a:r>
            <a:endParaRPr lang="zh-CN" altLang="en-US"/>
          </a:p>
          <a:p>
            <a:pPr lvl="2"/>
            <a:r>
              <a:rPr lang="zh-CN" altLang="en-US">
                <a:sym typeface="+mn-ea"/>
              </a:rPr>
              <a:t>第</a:t>
            </a:r>
            <a:r>
              <a:rPr lang="zh-CN" altLang="en-US"/>
              <a:t>三级</a:t>
            </a:r>
            <a:endParaRPr lang="zh-CN" altLang="en-US"/>
          </a:p>
          <a:p>
            <a:pPr lvl="3"/>
            <a:r>
              <a:rPr lang="zh-CN" altLang="en-US">
                <a:sym typeface="+mn-ea"/>
              </a:rPr>
              <a:t>第</a:t>
            </a:r>
            <a:r>
              <a:rPr lang="zh-CN" altLang="en-US"/>
              <a:t>四级</a:t>
            </a:r>
            <a:endParaRPr lang="zh-CN" altLang="en-US"/>
          </a:p>
          <a:p>
            <a:pPr lvl="4"/>
            <a:r>
              <a:rPr lang="zh-CN" altLang="en-US">
                <a:sym typeface="+mn-ea"/>
              </a:rPr>
              <a:t>第</a:t>
            </a:r>
            <a:r>
              <a:rPr lang="zh-CN" altLang="en-US"/>
              <a:t>五级</a:t>
            </a:r>
            <a:endParaRPr lang="zh-CN" altLang="en-US" dirty="0"/>
          </a:p>
        </p:txBody>
      </p:sp>
      <p:grpSp>
        <p:nvGrpSpPr>
          <p:cNvPr id="11" name="组合 10"/>
          <p:cNvGrpSpPr/>
          <p:nvPr userDrawn="1">
            <p:custDataLst>
              <p:tags r:id="rId9"/>
            </p:custDataLst>
          </p:nvPr>
        </p:nvGrpSpPr>
        <p:grpSpPr>
          <a:xfrm>
            <a:off x="-1" y="0"/>
            <a:ext cx="4823460" cy="769938"/>
            <a:chOff x="-1" y="0"/>
            <a:chExt cx="4823460" cy="769938"/>
          </a:xfrm>
        </p:grpSpPr>
        <p:sp>
          <p:nvSpPr>
            <p:cNvPr id="12" name="任意多边形: 形状 11"/>
            <p:cNvSpPr/>
            <p:nvPr>
              <p:custDataLst>
                <p:tags r:id="rId10"/>
              </p:custDataLst>
            </p:nvPr>
          </p:nvSpPr>
          <p:spPr>
            <a:xfrm rot="10800000">
              <a:off x="0" y="0"/>
              <a:ext cx="4823459" cy="769938"/>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14" name="等腰三角形 13"/>
            <p:cNvSpPr/>
            <p:nvPr>
              <p:custDataLst>
                <p:tags r:id="rId11"/>
              </p:custDataLst>
            </p:nvPr>
          </p:nvSpPr>
          <p:spPr>
            <a:xfrm rot="10800000">
              <a:off x="-1" y="0"/>
              <a:ext cx="3754576" cy="562171"/>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85000"/>
                    <a:lumOff val="15000"/>
                  </a:schemeClr>
                </a:solidFill>
                <a:ea typeface="微软雅黑" panose="020B0503020204020204" charset="-122"/>
              </a:endParaRPr>
            </a:p>
          </p:txBody>
        </p:sp>
      </p:gr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3" name="矩形 12"/>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sp>
        <p:nvSpPr>
          <p:cNvPr id="2" name="标题 1"/>
          <p:cNvSpPr>
            <a:spLocks noGrp="1"/>
          </p:cNvSpPr>
          <p:nvPr userDrawn="1">
            <p:ph type="title"/>
            <p:custDataLst>
              <p:tags r:id="rId3"/>
            </p:custDataLst>
          </p:nvPr>
        </p:nvSpPr>
        <p:spPr>
          <a:xfrm>
            <a:off x="612000" y="781200"/>
            <a:ext cx="10976400" cy="626400"/>
          </a:xfrm>
        </p:spPr>
        <p:txBody>
          <a:bodyPr anchor="ctr"/>
          <a:lstStyle>
            <a:lvl1pPr algn="ctr">
              <a:defRPr sz="36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4"/>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5"/>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6"/>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7"/>
            </p:custDataLst>
          </p:nvPr>
        </p:nvSpPr>
        <p:spPr>
          <a:xfrm>
            <a:off x="612000" y="1659600"/>
            <a:ext cx="10975975" cy="828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userDrawn="1">
            <p:ph sz="quarter" idx="14"/>
            <p:custDataLst>
              <p:tags r:id="rId8"/>
            </p:custDataLst>
          </p:nvPr>
        </p:nvSpPr>
        <p:spPr>
          <a:xfrm>
            <a:off x="612775" y="2808000"/>
            <a:ext cx="10965600" cy="34308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grpSp>
        <p:nvGrpSpPr>
          <p:cNvPr id="12" name="组合 11"/>
          <p:cNvGrpSpPr/>
          <p:nvPr userDrawn="1">
            <p:custDataLst>
              <p:tags r:id="rId9"/>
            </p:custDataLst>
          </p:nvPr>
        </p:nvGrpSpPr>
        <p:grpSpPr>
          <a:xfrm flipV="1">
            <a:off x="5921829" y="0"/>
            <a:ext cx="6270171" cy="812800"/>
            <a:chOff x="4001597" y="5613400"/>
            <a:chExt cx="8190403" cy="1244600"/>
          </a:xfrm>
        </p:grpSpPr>
        <p:sp>
          <p:nvSpPr>
            <p:cNvPr id="14" name="任意多边形: 形状 13"/>
            <p:cNvSpPr/>
            <p:nvPr>
              <p:custDataLst>
                <p:tags r:id="rId10"/>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5" name="等腰三角形 14"/>
            <p:cNvSpPr/>
            <p:nvPr>
              <p:custDataLst>
                <p:tags r:id="rId11"/>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grpSp>
        <p:nvGrpSpPr>
          <p:cNvPr id="12" name="组合 11"/>
          <p:cNvGrpSpPr/>
          <p:nvPr userDrawn="1">
            <p:custDataLst>
              <p:tags r:id="rId2"/>
            </p:custDataLst>
          </p:nvPr>
        </p:nvGrpSpPr>
        <p:grpSpPr>
          <a:xfrm flipV="1">
            <a:off x="5921829" y="0"/>
            <a:ext cx="6270171" cy="812800"/>
            <a:chOff x="4001597" y="5613400"/>
            <a:chExt cx="8190403" cy="1244600"/>
          </a:xfrm>
        </p:grpSpPr>
        <p:sp>
          <p:nvSpPr>
            <p:cNvPr id="14" name="任意多边形: 形状 13"/>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5" name="等腰三角形 14"/>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13" name="矩形 12"/>
          <p:cNvSpPr/>
          <p:nvPr userDrawn="1">
            <p:custDataLst>
              <p:tags r:id="rId5"/>
            </p:custDataLst>
          </p:nvPr>
        </p:nvSpPr>
        <p:spPr>
          <a:xfrm>
            <a:off x="0" y="50419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ea typeface="微软雅黑" panose="020B0503020204020204" charset="-122"/>
              <a:sym typeface="+mn-ea"/>
            </a:endParaRPr>
          </a:p>
        </p:txBody>
      </p:sp>
      <p:sp>
        <p:nvSpPr>
          <p:cNvPr id="2" name="标题 1"/>
          <p:cNvSpPr>
            <a:spLocks noGrp="1"/>
          </p:cNvSpPr>
          <p:nvPr userDrawn="1">
            <p:ph type="title"/>
            <p:custDataLst>
              <p:tags r:id="rId6"/>
            </p:custDataLst>
          </p:nvPr>
        </p:nvSpPr>
        <p:spPr>
          <a:xfrm>
            <a:off x="604520" y="669290"/>
            <a:ext cx="10976610" cy="565150"/>
          </a:xfrm>
        </p:spPr>
        <p:txBody>
          <a:bodyPr anchor="ctr"/>
          <a:lstStyle>
            <a:lvl1pPr algn="ctr">
              <a:lnSpc>
                <a:spcPct val="100000"/>
              </a:lnSpc>
              <a:defRPr sz="32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userDrawn="1">
            <p:ph type="dt" sz="half" idx="10"/>
            <p:custDataLst>
              <p:tags r:id="rId7"/>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10"/>
            </p:custDataLst>
          </p:nvPr>
        </p:nvSpPr>
        <p:spPr>
          <a:xfrm>
            <a:off x="604837" y="1681200"/>
            <a:ext cx="10990800" cy="3211200"/>
          </a:xfrm>
        </p:spPr>
        <p:txBody>
          <a:bodyPr>
            <a:normAutofit/>
          </a:bodyPr>
          <a:lstStyle>
            <a:lvl1pPr marL="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1pPr>
            <a:lvl2pPr marL="4572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2pPr>
            <a:lvl3pPr marL="9144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3pPr>
            <a:lvl4pPr marL="13716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4pPr>
            <a:lvl5pPr marL="1828800" indent="0">
              <a:lnSpc>
                <a:spcPct val="130000"/>
              </a:lnSpc>
              <a:spcAft>
                <a:spcPts val="1000"/>
              </a:spcAft>
              <a:buFont typeface="Arial" panose="020B0604020202020204" pitchFamily="34" charset="0"/>
              <a:buNone/>
              <a:defRPr sz="1600" u="none" strike="noStrike" kern="1200" cap="none" spc="0" normalizeH="0"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9" name="文本占位符 8"/>
          <p:cNvSpPr>
            <a:spLocks noGrp="1"/>
          </p:cNvSpPr>
          <p:nvPr userDrawn="1">
            <p:ph type="body" sz="quarter" idx="14"/>
            <p:custDataLst>
              <p:tags r:id="rId11"/>
            </p:custDataLst>
          </p:nvPr>
        </p:nvSpPr>
        <p:spPr>
          <a:xfrm>
            <a:off x="594000" y="5180400"/>
            <a:ext cx="11001600" cy="1011600"/>
          </a:xfrm>
        </p:spPr>
        <p:txBody>
          <a:bodyPr>
            <a:normAutofit/>
          </a:bodyPr>
          <a:lstStyle>
            <a:lvl1pPr marL="0" indent="0">
              <a:lnSpc>
                <a:spcPct val="130000"/>
              </a:lnSpc>
              <a:spcBef>
                <a:spcPts val="0"/>
              </a:spcBef>
              <a:spcAft>
                <a:spcPts val="1000"/>
              </a:spcAft>
              <a:buFont typeface="Arial" panose="020B0604020202020204" pitchFamily="34" charset="0"/>
              <a:buNone/>
              <a:defRPr sz="1600" u="none" strike="noStrike" kern="1200" cap="none" spc="0" normalizeH="0" baseline="0">
                <a:solidFill>
                  <a:schemeClr val="bg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grpSp>
        <p:nvGrpSpPr>
          <p:cNvPr id="16" name="组合 15"/>
          <p:cNvGrpSpPr/>
          <p:nvPr userDrawn="1">
            <p:custDataLst>
              <p:tags r:id="rId2"/>
            </p:custDataLst>
          </p:nvPr>
        </p:nvGrpSpPr>
        <p:grpSpPr>
          <a:xfrm>
            <a:off x="4001597" y="6045200"/>
            <a:ext cx="8190403" cy="812800"/>
            <a:chOff x="4001597" y="5613400"/>
            <a:chExt cx="8190403" cy="1244600"/>
          </a:xfrm>
        </p:grpSpPr>
        <p:sp>
          <p:nvSpPr>
            <p:cNvPr id="17" name="任意多边形: 形状 16"/>
            <p:cNvSpPr/>
            <p:nvPr>
              <p:custDataLst>
                <p:tags r:id="rId3"/>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endParaRPr>
            </a:p>
          </p:txBody>
        </p:sp>
        <p:sp>
          <p:nvSpPr>
            <p:cNvPr id="18" name="等腰三角形 17"/>
            <p:cNvSpPr/>
            <p:nvPr>
              <p:custDataLst>
                <p:tags r:id="rId4"/>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sp>
        <p:nvSpPr>
          <p:cNvPr id="15" name="矩形 14"/>
          <p:cNvSpPr/>
          <p:nvPr userDrawn="1">
            <p:custDataLst>
              <p:tags r:id="rId5"/>
            </p:custDataLst>
          </p:nvPr>
        </p:nvSpPr>
        <p:spPr>
          <a:xfrm>
            <a:off x="0" y="0"/>
            <a:ext cx="12192000" cy="91440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en-US" altLang="zh-CN">
              <a:solidFill>
                <a:schemeClr val="bg1"/>
              </a:solidFill>
              <a:latin typeface="Viner Hand ITC" panose="03070502030502020203" charset="0"/>
              <a:ea typeface="微软雅黑" panose="020B0503020204020204" charset="-122"/>
              <a:cs typeface="Viner Hand ITC" panose="03070502030502020203" charset="0"/>
              <a:sym typeface="+mn-ea"/>
            </a:endParaRPr>
          </a:p>
        </p:txBody>
      </p:sp>
      <p:sp>
        <p:nvSpPr>
          <p:cNvPr id="2" name="标题 1"/>
          <p:cNvSpPr>
            <a:spLocks noGrp="1"/>
          </p:cNvSpPr>
          <p:nvPr>
            <p:ph type="title"/>
            <p:custDataLst>
              <p:tags r:id="rId6"/>
            </p:custDataLst>
          </p:nvPr>
        </p:nvSpPr>
        <p:spPr>
          <a:xfrm>
            <a:off x="579600" y="237600"/>
            <a:ext cx="11037600" cy="441964"/>
          </a:xfrm>
        </p:spPr>
        <p:txBody>
          <a:bodyPr>
            <a:noAutofit/>
          </a:bodyPr>
          <a:lstStyle>
            <a:lvl1pPr>
              <a:lnSpc>
                <a:spcPct val="100000"/>
              </a:lnSpc>
              <a:defRPr sz="2400" b="1" u="none" strike="noStrike" kern="1200" cap="none" spc="0" normalizeH="0" baseline="0">
                <a:solidFill>
                  <a:schemeClr val="bg1"/>
                </a:solidFill>
                <a:uFillTx/>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7" name="内容占位符 6"/>
          <p:cNvSpPr>
            <a:spLocks noGrp="1"/>
          </p:cNvSpPr>
          <p:nvPr>
            <p:ph sz="quarter" idx="13"/>
            <p:custDataLst>
              <p:tags r:id="rId7"/>
            </p:custDataLst>
          </p:nvPr>
        </p:nvSpPr>
        <p:spPr>
          <a:xfrm>
            <a:off x="579600" y="1663200"/>
            <a:ext cx="5342400" cy="2894400"/>
          </a:xfrm>
        </p:spPr>
        <p:txBody>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3" name="日期占位符 2"/>
          <p:cNvSpPr>
            <a:spLocks noGrp="1"/>
          </p:cNvSpPr>
          <p:nvPr>
            <p:ph type="dt" sz="half" idx="10"/>
            <p:custDataLst>
              <p:tags r:id="rId8"/>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9" name="内容占位符 8"/>
          <p:cNvSpPr>
            <a:spLocks noGrp="1"/>
          </p:cNvSpPr>
          <p:nvPr>
            <p:ph sz="quarter" idx="14"/>
            <p:custDataLst>
              <p:tags r:id="rId11"/>
            </p:custDataLst>
          </p:nvPr>
        </p:nvSpPr>
        <p:spPr>
          <a:xfrm>
            <a:off x="6242400" y="1663200"/>
            <a:ext cx="5367600" cy="2894400"/>
          </a:xfrm>
        </p:spPr>
        <p:txBody>
          <a:bodyPr>
            <a:normAutofit/>
          </a:bodyPr>
          <a:lstStyle>
            <a:lvl1pPr marL="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vl2pPr marL="4572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2pPr>
            <a:lvl3pPr marL="9144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3pPr>
            <a:lvl4pPr marL="13716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4pPr>
            <a:lvl5pPr marL="1828800" indent="0">
              <a:lnSpc>
                <a:spcPct val="130000"/>
              </a:lnSpc>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5pPr>
          </a:lstStyle>
          <a:p>
            <a:pPr lvl="0"/>
            <a:r>
              <a:rPr lang="zh-CN" altLang="en-US"/>
              <a:t>单击此处编辑母版文本样式</a:t>
            </a:r>
            <a:endParaRPr lang="zh-CN" altLang="en-US"/>
          </a:p>
          <a:p>
            <a:pPr lvl="1"/>
            <a:r>
              <a:rPr lang="zh-CN" altLang="en-US" dirty="0">
                <a:sym typeface="+mn-ea"/>
              </a:rPr>
              <a:t>第</a:t>
            </a:r>
            <a:r>
              <a:rPr lang="zh-CN" altLang="en-US"/>
              <a:t>二级</a:t>
            </a:r>
            <a:endParaRPr lang="zh-CN" altLang="en-US"/>
          </a:p>
          <a:p>
            <a:pPr lvl="2"/>
            <a:r>
              <a:rPr lang="zh-CN" altLang="en-US" dirty="0">
                <a:sym typeface="+mn-ea"/>
              </a:rPr>
              <a:t>第</a:t>
            </a:r>
            <a:r>
              <a:rPr lang="zh-CN" altLang="en-US"/>
              <a:t>三级</a:t>
            </a:r>
            <a:endParaRPr lang="zh-CN" altLang="en-US"/>
          </a:p>
          <a:p>
            <a:pPr lvl="3"/>
            <a:r>
              <a:rPr lang="zh-CN" altLang="en-US" dirty="0">
                <a:sym typeface="+mn-ea"/>
              </a:rPr>
              <a:t>第</a:t>
            </a:r>
            <a:r>
              <a:rPr lang="zh-CN" altLang="en-US"/>
              <a:t>四级</a:t>
            </a:r>
            <a:endParaRPr lang="zh-CN" altLang="en-US"/>
          </a:p>
          <a:p>
            <a:pPr lvl="4"/>
            <a:r>
              <a:rPr lang="zh-CN" altLang="en-US" dirty="0">
                <a:sym typeface="+mn-ea"/>
              </a:rPr>
              <a:t>第</a:t>
            </a:r>
            <a:r>
              <a:rPr lang="zh-CN" altLang="en-US"/>
              <a:t>五级</a:t>
            </a:r>
            <a:endParaRPr lang="zh-CN" altLang="en-US"/>
          </a:p>
        </p:txBody>
      </p:sp>
      <p:sp>
        <p:nvSpPr>
          <p:cNvPr id="11" name="文本占位符 10"/>
          <p:cNvSpPr>
            <a:spLocks noGrp="1"/>
          </p:cNvSpPr>
          <p:nvPr>
            <p:ph type="body" sz="quarter" idx="15"/>
            <p:custDataLst>
              <p:tags r:id="rId12"/>
            </p:custDataLst>
          </p:nvPr>
        </p:nvSpPr>
        <p:spPr>
          <a:xfrm>
            <a:off x="572400" y="4816800"/>
            <a:ext cx="53424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3"/>
            </p:custDataLst>
          </p:nvPr>
        </p:nvSpPr>
        <p:spPr>
          <a:xfrm>
            <a:off x="6253200" y="4813200"/>
            <a:ext cx="5367600" cy="781200"/>
          </a:xfrm>
        </p:spPr>
        <p:txBody>
          <a:bodyPr>
            <a:normAutofit/>
          </a:bodyPr>
          <a:lstStyle>
            <a:lvl1pPr marL="0" indent="0">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2" name="矩形 11"/>
          <p:cNvSpPr/>
          <p:nvPr userDrawn="1">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latin typeface="Arial" panose="020B0604020202020204" pitchFamily="34" charset="0"/>
              <a:ea typeface="微软雅黑" panose="020B0503020204020204" charset="-122"/>
              <a:sym typeface="+mn-ea"/>
            </a:endParaRPr>
          </a:p>
        </p:txBody>
      </p:sp>
      <p:grpSp>
        <p:nvGrpSpPr>
          <p:cNvPr id="15" name="组合 14"/>
          <p:cNvGrpSpPr/>
          <p:nvPr userDrawn="1">
            <p:custDataLst>
              <p:tags r:id="rId3"/>
            </p:custDataLst>
          </p:nvPr>
        </p:nvGrpSpPr>
        <p:grpSpPr>
          <a:xfrm rot="10800000">
            <a:off x="0" y="0"/>
            <a:ext cx="5457825" cy="1529715"/>
            <a:chOff x="4001597" y="5613400"/>
            <a:chExt cx="8190403" cy="1244600"/>
          </a:xfrm>
        </p:grpSpPr>
        <p:sp>
          <p:nvSpPr>
            <p:cNvPr id="16" name="任意多边形: 形状 15"/>
            <p:cNvSpPr/>
            <p:nvPr>
              <p:custDataLst>
                <p:tags r:id="rId4"/>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sp>
          <p:nvSpPr>
            <p:cNvPr id="17" name="等腰三角形 16"/>
            <p:cNvSpPr/>
            <p:nvPr>
              <p:custDataLst>
                <p:tags r:id="rId5"/>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grpSp>
      <p:grpSp>
        <p:nvGrpSpPr>
          <p:cNvPr id="18" name="组合 17"/>
          <p:cNvGrpSpPr/>
          <p:nvPr userDrawn="1">
            <p:custDataLst>
              <p:tags r:id="rId6"/>
            </p:custDataLst>
          </p:nvPr>
        </p:nvGrpSpPr>
        <p:grpSpPr>
          <a:xfrm>
            <a:off x="6734175" y="5323840"/>
            <a:ext cx="5457825" cy="1529715"/>
            <a:chOff x="4001597" y="5613400"/>
            <a:chExt cx="8190403" cy="1244600"/>
          </a:xfrm>
        </p:grpSpPr>
        <p:sp>
          <p:nvSpPr>
            <p:cNvPr id="19" name="任意多边形: 形状 18"/>
            <p:cNvSpPr/>
            <p:nvPr>
              <p:custDataLst>
                <p:tags r:id="rId7"/>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ea typeface="微软雅黑" panose="020B0503020204020204" charset="-122"/>
              </a:endParaRPr>
            </a:p>
          </p:txBody>
        </p:sp>
        <p:sp>
          <p:nvSpPr>
            <p:cNvPr id="20" name="等腰三角形 19"/>
            <p:cNvSpPr/>
            <p:nvPr>
              <p:custDataLst>
                <p:tags r:id="rId8"/>
              </p:custDataLst>
            </p:nvPr>
          </p:nvSpPr>
          <p:spPr>
            <a:xfrm>
              <a:off x="5816600" y="5949254"/>
              <a:ext cx="6375400" cy="908746"/>
            </a:xfrm>
            <a:prstGeom prst="triangle">
              <a:avLst>
                <a:gd name="adj" fmla="val 10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微软雅黑" panose="020B0503020204020204" charset="-122"/>
              </a:endParaRPr>
            </a:p>
          </p:txBody>
        </p:sp>
      </p:grpSp>
      <p:sp>
        <p:nvSpPr>
          <p:cNvPr id="2" name="标题 1"/>
          <p:cNvSpPr>
            <a:spLocks noGrp="1"/>
          </p:cNvSpPr>
          <p:nvPr userDrawn="1">
            <p:ph type="title" hasCustomPrompt="1"/>
            <p:custDataLst>
              <p:tags r:id="rId9"/>
            </p:custDataLst>
          </p:nvPr>
        </p:nvSpPr>
        <p:spPr>
          <a:xfrm>
            <a:off x="1522800" y="1339200"/>
            <a:ext cx="9144000" cy="2386800"/>
          </a:xfrm>
        </p:spPr>
        <p:txBody>
          <a:bodyPr anchor="b"/>
          <a:lstStyle>
            <a:lvl1pPr algn="ctr">
              <a:defRPr sz="6000" b="1"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userDrawn="1">
            <p:ph type="dt" sz="half" idx="10"/>
            <p:custDataLst>
              <p:tags r:id="rId10"/>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11"/>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userDrawn="1">
            <p:ph type="sldNum" sz="quarter" idx="12"/>
            <p:custDataLst>
              <p:tags r:id="rId12"/>
            </p:custDataLst>
          </p:nvPr>
        </p:nvSpPr>
        <p:spPr/>
        <p:txBody>
          <a:bodyPr/>
          <a:lstStyle>
            <a:lvl1pPr>
              <a:defRPr u="none" strike="noStrike" kern="1200" cap="none" spc="0" normalizeH="0">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userDrawn="1">
            <p:ph type="body" sz="quarter" idx="13"/>
            <p:custDataLst>
              <p:tags r:id="rId13"/>
            </p:custDataLst>
          </p:nvPr>
        </p:nvSpPr>
        <p:spPr>
          <a:xfrm>
            <a:off x="1522413" y="3862800"/>
            <a:ext cx="9144000" cy="1656000"/>
          </a:xfrm>
        </p:spPr>
        <p:txBody>
          <a:bodyPr>
            <a:normAutofit/>
          </a:bodyPr>
          <a:lstStyle>
            <a:lvl1pPr marL="0" indent="0" algn="ctr">
              <a:lnSpc>
                <a:spcPct val="130000"/>
              </a:lnSpc>
              <a:spcBef>
                <a:spcPts val="0"/>
              </a:spcBef>
              <a:spcAft>
                <a:spcPts val="1000"/>
              </a:spcAft>
              <a:buNone/>
              <a:defRPr sz="1600" u="none" strike="noStrike" kern="1200" cap="none" spc="0" normalizeH="0" baseline="0">
                <a:solidFill>
                  <a:schemeClr val="tx1">
                    <a:lumMod val="85000"/>
                    <a:lumOff val="15000"/>
                  </a:schemeClr>
                </a:solidFill>
                <a:uFillTx/>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endParaRPr lang="zh-CN" altLang="en-US" smtClean="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5" Type="http://schemas.openxmlformats.org/officeDocument/2006/relationships/theme" Target="../theme/theme2.xml"/><Relationship Id="rId24" Type="http://schemas.openxmlformats.org/officeDocument/2006/relationships/tags" Target="../tags/tag160.xml"/><Relationship Id="rId23" Type="http://schemas.openxmlformats.org/officeDocument/2006/relationships/tags" Target="../tags/tag159.xml"/><Relationship Id="rId22" Type="http://schemas.openxmlformats.org/officeDocument/2006/relationships/tags" Target="../tags/tag158.xml"/><Relationship Id="rId21" Type="http://schemas.openxmlformats.org/officeDocument/2006/relationships/tags" Target="../tags/tag157.xml"/><Relationship Id="rId20" Type="http://schemas.openxmlformats.org/officeDocument/2006/relationships/tags" Target="../tags/tag156.xml"/><Relationship Id="rId2" Type="http://schemas.openxmlformats.org/officeDocument/2006/relationships/slideLayout" Target="../slideLayouts/slideLayout13.xml"/><Relationship Id="rId19" Type="http://schemas.openxmlformats.org/officeDocument/2006/relationships/tags" Target="../tags/tag155.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srcRect/>
          <a:stretch>
            <a:fillRect/>
          </a:stretch>
        </a:blipFill>
        <a:effectLst/>
      </p:bgPr>
    </p:bg>
    <p:spTree>
      <p:nvGrpSpPr>
        <p:cNvPr id="1" name=""/>
        <p:cNvGrpSpPr/>
        <p:nvPr/>
      </p:nvGrpSpPr>
      <p:grpSpPr>
        <a:xfrm>
          <a:off x="0" y="0"/>
          <a:ext cx="0" cy="0"/>
          <a:chOff x="0" y="0"/>
          <a:chExt cx="0" cy="0"/>
        </a:xfrm>
      </p:grpSpPr>
      <p:pic>
        <p:nvPicPr>
          <p:cNvPr id="3074" name="图片 6"/>
          <p:cNvPicPr>
            <a:picLocks noChangeAspect="1" noChangeArrowheads="1"/>
          </p:cNvPicPr>
          <p:nvPr userDrawn="1"/>
        </p:nvPicPr>
        <p:blipFill>
          <a:blip r:embed="rId13"/>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标题占位符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t>单击此处编辑母版标题样式</a:t>
            </a:r>
            <a:endParaRPr lang="zh-CN" altLang="zh-CN" smtClean="0"/>
          </a:p>
        </p:txBody>
      </p:sp>
      <p:sp>
        <p:nvSpPr>
          <p:cNvPr id="3076" name="文本占位符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t>单击此处编辑母版文本样式</a:t>
            </a:r>
            <a:endParaRPr lang="zh-CN" altLang="zh-CN" smtClean="0"/>
          </a:p>
          <a:p>
            <a:pPr lvl="1"/>
            <a:r>
              <a:rPr lang="zh-CN" altLang="zh-CN" smtClean="0"/>
              <a:t>第二级</a:t>
            </a:r>
            <a:endParaRPr lang="zh-CN" altLang="zh-CN" smtClean="0"/>
          </a:p>
          <a:p>
            <a:pPr lvl="2"/>
            <a:r>
              <a:rPr lang="zh-CN" altLang="zh-CN" smtClean="0"/>
              <a:t>第三级</a:t>
            </a:r>
            <a:endParaRPr lang="zh-CN" altLang="zh-CN" smtClean="0"/>
          </a:p>
          <a:p>
            <a:pPr lvl="3"/>
            <a:r>
              <a:rPr lang="zh-CN" altLang="zh-CN" smtClean="0"/>
              <a:t>第四级</a:t>
            </a:r>
            <a:endParaRPr lang="zh-CN" altLang="zh-CN" smtClean="0"/>
          </a:p>
          <a:p>
            <a:pPr lvl="4"/>
            <a:r>
              <a:rPr lang="zh-CN" altLang="zh-CN" smtClean="0"/>
              <a:t>第五级</a:t>
            </a:r>
            <a:endParaRPr lang="zh-CN"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2.xml"/><Relationship Id="rId4" Type="http://schemas.openxmlformats.org/officeDocument/2006/relationships/tags" Target="../tags/tag164.xml"/><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tags" Target="../tags/tag161.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8.xml"/><Relationship Id="rId5" Type="http://schemas.openxmlformats.org/officeDocument/2006/relationships/tags" Target="../tags/tag169.xml"/><Relationship Id="rId4" Type="http://schemas.openxmlformats.org/officeDocument/2006/relationships/tags" Target="../tags/tag168.xml"/><Relationship Id="rId3" Type="http://schemas.openxmlformats.org/officeDocument/2006/relationships/tags" Target="../tags/tag167.xml"/><Relationship Id="rId2" Type="http://schemas.openxmlformats.org/officeDocument/2006/relationships/tags" Target="../tags/tag166.xml"/><Relationship Id="rId1" Type="http://schemas.openxmlformats.org/officeDocument/2006/relationships/tags" Target="../tags/tag165.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18.xml"/><Relationship Id="rId5" Type="http://schemas.openxmlformats.org/officeDocument/2006/relationships/tags" Target="../tags/tag174.xml"/><Relationship Id="rId4" Type="http://schemas.openxmlformats.org/officeDocument/2006/relationships/tags" Target="../tags/tag173.xml"/><Relationship Id="rId3" Type="http://schemas.openxmlformats.org/officeDocument/2006/relationships/tags" Target="../tags/tag172.xml"/><Relationship Id="rId2" Type="http://schemas.openxmlformats.org/officeDocument/2006/relationships/tags" Target="../tags/tag171.xml"/><Relationship Id="rId1" Type="http://schemas.openxmlformats.org/officeDocument/2006/relationships/tags" Target="../tags/tag170.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8.xml"/><Relationship Id="rId5" Type="http://schemas.openxmlformats.org/officeDocument/2006/relationships/tags" Target="../tags/tag179.xml"/><Relationship Id="rId4" Type="http://schemas.openxmlformats.org/officeDocument/2006/relationships/tags" Target="../tags/tag178.xml"/><Relationship Id="rId3" Type="http://schemas.openxmlformats.org/officeDocument/2006/relationships/tags" Target="../tags/tag177.xml"/><Relationship Id="rId2" Type="http://schemas.openxmlformats.org/officeDocument/2006/relationships/tags" Target="../tags/tag176.xml"/><Relationship Id="rId1" Type="http://schemas.openxmlformats.org/officeDocument/2006/relationships/tags" Target="../tags/tag175.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184.xml"/><Relationship Id="rId4" Type="http://schemas.openxmlformats.org/officeDocument/2006/relationships/tags" Target="../tags/tag183.xml"/><Relationship Id="rId3" Type="http://schemas.openxmlformats.org/officeDocument/2006/relationships/tags" Target="../tags/tag182.xml"/><Relationship Id="rId2" Type="http://schemas.openxmlformats.org/officeDocument/2006/relationships/tags" Target="../tags/tag181.xml"/><Relationship Id="rId1" Type="http://schemas.openxmlformats.org/officeDocument/2006/relationships/tags" Target="../tags/tag180.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189.xml"/><Relationship Id="rId4" Type="http://schemas.openxmlformats.org/officeDocument/2006/relationships/tags" Target="../tags/tag188.xml"/><Relationship Id="rId3" Type="http://schemas.openxmlformats.org/officeDocument/2006/relationships/tags" Target="../tags/tag187.xml"/><Relationship Id="rId2" Type="http://schemas.openxmlformats.org/officeDocument/2006/relationships/tags" Target="../tags/tag186.xml"/><Relationship Id="rId1" Type="http://schemas.openxmlformats.org/officeDocument/2006/relationships/tags" Target="../tags/tag185.xml"/></Relationships>
</file>

<file path=ppt/slides/_rels/slide7.xml.rels><?xml version="1.0" encoding="UTF-8" standalone="yes"?>
<Relationships xmlns="http://schemas.openxmlformats.org/package/2006/relationships"><Relationship Id="rId7" Type="http://schemas.openxmlformats.org/officeDocument/2006/relationships/notesSlide" Target="../notesSlides/notesSlide4.xml"/><Relationship Id="rId6" Type="http://schemas.openxmlformats.org/officeDocument/2006/relationships/slideLayout" Target="../slideLayouts/slideLayout18.xml"/><Relationship Id="rId5" Type="http://schemas.openxmlformats.org/officeDocument/2006/relationships/tags" Target="../tags/tag194.xml"/><Relationship Id="rId4" Type="http://schemas.openxmlformats.org/officeDocument/2006/relationships/tags" Target="../tags/tag193.xml"/><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tags" Target="../tags/tag190.xml"/></Relationships>
</file>

<file path=ppt/slides/_rels/slide8.xml.rels><?xml version="1.0" encoding="UTF-8" standalone="yes"?>
<Relationships xmlns="http://schemas.openxmlformats.org/package/2006/relationships"><Relationship Id="rId7" Type="http://schemas.openxmlformats.org/officeDocument/2006/relationships/notesSlide" Target="../notesSlides/notesSlide5.xml"/><Relationship Id="rId6" Type="http://schemas.openxmlformats.org/officeDocument/2006/relationships/slideLayout" Target="../slideLayouts/slideLayout18.xml"/><Relationship Id="rId5" Type="http://schemas.openxmlformats.org/officeDocument/2006/relationships/tags" Target="../tags/tag199.xml"/><Relationship Id="rId4" Type="http://schemas.openxmlformats.org/officeDocument/2006/relationships/tags" Target="../tags/tag198.xml"/><Relationship Id="rId3" Type="http://schemas.openxmlformats.org/officeDocument/2006/relationships/tags" Target="../tags/tag197.xml"/><Relationship Id="rId2" Type="http://schemas.openxmlformats.org/officeDocument/2006/relationships/tags" Target="../tags/tag196.xml"/><Relationship Id="rId1" Type="http://schemas.openxmlformats.org/officeDocument/2006/relationships/tags" Target="../tags/tag195.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6.xml"/><Relationship Id="rId7" Type="http://schemas.openxmlformats.org/officeDocument/2006/relationships/slideLayout" Target="../slideLayouts/slideLayout18.xml"/><Relationship Id="rId6" Type="http://schemas.openxmlformats.org/officeDocument/2006/relationships/themeOverride" Target="../theme/themeOverride1.xml"/><Relationship Id="rId5" Type="http://schemas.openxmlformats.org/officeDocument/2006/relationships/tags" Target="../tags/tag204.xml"/><Relationship Id="rId4" Type="http://schemas.openxmlformats.org/officeDocument/2006/relationships/tags" Target="../tags/tag203.xml"/><Relationship Id="rId3" Type="http://schemas.openxmlformats.org/officeDocument/2006/relationships/tags" Target="../tags/tag202.xml"/><Relationship Id="rId2" Type="http://schemas.openxmlformats.org/officeDocument/2006/relationships/tags" Target="../tags/tag201.xml"/><Relationship Id="rId1" Type="http://schemas.openxmlformats.org/officeDocument/2006/relationships/tags" Target="../tags/tag20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ctrTitle"/>
            <p:custDataLst>
              <p:tags r:id="rId1"/>
            </p:custDataLst>
          </p:nvPr>
        </p:nvSpPr>
        <p:spPr>
          <a:xfrm>
            <a:off x="398145" y="2157095"/>
            <a:ext cx="11721465" cy="3438525"/>
          </a:xfrm>
        </p:spPr>
        <p:txBody>
          <a:bodyPr>
            <a:normAutofit fontScale="90000"/>
          </a:bodyPr>
          <a:p>
            <a:pPr marL="0" lvl="0" indent="0" algn="ctr">
              <a:lnSpc>
                <a:spcPct val="100000"/>
              </a:lnSpc>
              <a:spcBef>
                <a:spcPts val="0"/>
              </a:spcBef>
              <a:spcAft>
                <a:spcPts val="0"/>
              </a:spcAft>
              <a:buSzPct val="100000"/>
              <a:buNone/>
            </a:pPr>
            <a:r>
              <a:rPr lang="zh-CN" altLang="en-US" sz="5900" dirty="0">
                <a:solidFill>
                  <a:schemeClr val="accent1"/>
                </a:solidFill>
                <a:latin typeface="方正小标宋简体" panose="02010601030101010101" charset="-122"/>
                <a:ea typeface="方正小标宋简体" panose="02010601030101010101" charset="-122"/>
                <a:cs typeface="方正小标宋简体" panose="02010601030101010101" charset="-122"/>
              </a:rPr>
              <a:t>《关于修改〈济宁市重大行政决策程序规定〉〈济宁市规范性文件管理办法〉的通知》解读</a:t>
            </a:r>
            <a:endParaRPr lang="zh-CN" altLang="en-US" sz="5900" dirty="0">
              <a:solidFill>
                <a:schemeClr val="accent1"/>
              </a:solidFill>
              <a:latin typeface="方正小标宋简体" panose="02010601030101010101" charset="-122"/>
              <a:ea typeface="方正小标宋简体" panose="02010601030101010101" charset="-122"/>
              <a:cs typeface="方正小标宋简体" panose="02010601030101010101" charset="-122"/>
            </a:endParaRPr>
          </a:p>
        </p:txBody>
      </p:sp>
      <p:sp>
        <p:nvSpPr>
          <p:cNvPr id="4" name="副标题 3"/>
          <p:cNvSpPr>
            <a:spLocks noGrp="1"/>
          </p:cNvSpPr>
          <p:nvPr>
            <p:ph type="subTitle" idx="1"/>
            <p:custDataLst>
              <p:tags r:id="rId2"/>
            </p:custDataLst>
          </p:nvPr>
        </p:nvSpPr>
        <p:spPr>
          <a:xfrm>
            <a:off x="1776730" y="681355"/>
            <a:ext cx="6033135" cy="805815"/>
          </a:xfrm>
        </p:spPr>
        <p:txBody>
          <a:bodyPr/>
          <a:p>
            <a:r>
              <a:rPr lang="en-US" altLang="zh-CN" sz="1800" dirty="0">
                <a:solidFill>
                  <a:schemeClr val="dk1">
                    <a:lumMod val="85000"/>
                    <a:lumOff val="15000"/>
                  </a:schemeClr>
                </a:solidFill>
                <a:sym typeface="+mn-lt"/>
              </a:rPr>
              <a:t>    </a:t>
            </a:r>
            <a:endParaRPr lang="en-US" altLang="zh-CN" sz="1800" dirty="0">
              <a:solidFill>
                <a:schemeClr val="dk1">
                  <a:lumMod val="85000"/>
                  <a:lumOff val="15000"/>
                </a:schemeClr>
              </a:solidFill>
              <a:sym typeface="+mn-lt"/>
            </a:endParaRPr>
          </a:p>
        </p:txBody>
      </p:sp>
      <p:sp>
        <p:nvSpPr>
          <p:cNvPr id="12" name="文本占位符 11"/>
          <p:cNvSpPr>
            <a:spLocks noGrp="1"/>
          </p:cNvSpPr>
          <p:nvPr>
            <p:ph type="body" sz="quarter" idx="13"/>
            <p:custDataLst>
              <p:tags r:id="rId3"/>
            </p:custDataLst>
          </p:nvPr>
        </p:nvSpPr>
        <p:spPr/>
        <p:txBody>
          <a:bodyPr/>
          <a:p>
            <a:r>
              <a:rPr lang="en-US" altLang="zh-CN">
                <a:solidFill>
                  <a:schemeClr val="dk1">
                    <a:lumMod val="85000"/>
                    <a:lumOff val="15000"/>
                  </a:schemeClr>
                </a:solidFill>
                <a:sym typeface="+mn-lt"/>
              </a:rPr>
              <a:t>    </a:t>
            </a:r>
            <a:endParaRPr lang="en-US" altLang="zh-CN">
              <a:solidFill>
                <a:schemeClr val="dk1">
                  <a:lumMod val="85000"/>
                  <a:lumOff val="15000"/>
                </a:schemeClr>
              </a:solidFill>
              <a:sym typeface="+mn-lt"/>
            </a:endParaRPr>
          </a:p>
        </p:txBody>
      </p:sp>
    </p:spTree>
    <p:custDataLst>
      <p:tags r:id="rId4"/>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55" name="椭圆 54"/>
          <p:cNvSpPr/>
          <p:nvPr/>
        </p:nvSpPr>
        <p:spPr>
          <a:xfrm rot="5611153">
            <a:off x="3834765" y="4471035"/>
            <a:ext cx="175895" cy="174625"/>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6" name="椭圆 55"/>
          <p:cNvSpPr/>
          <p:nvPr/>
        </p:nvSpPr>
        <p:spPr>
          <a:xfrm rot="5611153">
            <a:off x="3915410" y="4796155"/>
            <a:ext cx="431800" cy="429895"/>
          </a:xfrm>
          <a:prstGeom prst="ellipse">
            <a:avLst/>
          </a:prstGeom>
          <a:solidFill>
            <a:srgbClr val="44B0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7" name="椭圆 56"/>
          <p:cNvSpPr/>
          <p:nvPr/>
        </p:nvSpPr>
        <p:spPr>
          <a:xfrm rot="5611153">
            <a:off x="4791075" y="4281805"/>
            <a:ext cx="793750" cy="793750"/>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19" name="标题 1"/>
          <p:cNvSpPr txBox="1"/>
          <p:nvPr/>
        </p:nvSpPr>
        <p:spPr>
          <a:xfrm>
            <a:off x="161200" y="549458"/>
            <a:ext cx="9774555" cy="518160"/>
          </a:xfrm>
          <a:prstGeom prst="rect">
            <a:avLst/>
          </a:prstGeom>
          <a:solidFill>
            <a:schemeClr val="accent2"/>
          </a:solidFill>
        </p:spPr>
        <p:txBody>
          <a:bodyPr/>
          <a:lstStyle/>
          <a:p>
            <a:pPr marL="0" marR="0" lvl="0" indent="0" algn="l" defTabSz="914400" rtl="0" eaLnBrk="0" fontAlgn="base" latinLnBrk="0" hangingPunct="0">
              <a:lnSpc>
                <a:spcPct val="90000"/>
              </a:lnSpc>
              <a:spcBef>
                <a:spcPct val="0"/>
              </a:spcBef>
              <a:spcAft>
                <a:spcPct val="0"/>
              </a:spcAft>
              <a:buClrTx/>
              <a:buSzTx/>
              <a:buFontTx/>
              <a:buNone/>
              <a:defRPr/>
            </a:pPr>
            <a:r>
              <a:rPr kumimoji="0" lang="en-US" alt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     起草背景</a:t>
            </a:r>
            <a:endParaRPr kumimoji="0" 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20" name="内容占位符 2"/>
          <p:cNvSpPr txBox="1"/>
          <p:nvPr>
            <p:custDataLst>
              <p:tags r:id="rId4"/>
            </p:custDataLst>
          </p:nvPr>
        </p:nvSpPr>
        <p:spPr>
          <a:xfrm>
            <a:off x="682625" y="1407160"/>
            <a:ext cx="10448290" cy="4656455"/>
          </a:xfrm>
          <a:prstGeom prst="rect">
            <a:avLst/>
          </a:prstGeom>
        </p:spPr>
        <p:txBody>
          <a:bodyPr/>
          <a:lstStyle/>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en-US" sz="2000" b="1" noProof="0" dirty="0" smtClean="0">
                <a:ln>
                  <a:noFill/>
                </a:ln>
                <a:solidFill>
                  <a:schemeClr val="accent5">
                    <a:lumMod val="50000"/>
                  </a:schemeClr>
                </a:solidFill>
                <a:effectLst/>
                <a:uLnTx/>
                <a:uFillTx/>
                <a:latin typeface="微软雅黑" panose="020B0503020204020204" charset="-122"/>
                <a:ea typeface="微软雅黑" panose="020B0503020204020204" charset="-122"/>
                <a:cs typeface="微软雅黑" panose="020B0503020204020204" charset="-122"/>
                <a:sym typeface="+mn-ea"/>
              </a:rPr>
              <a:t>      </a:t>
            </a:r>
            <a:r>
              <a:rPr lang="en-US" sz="24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 </a:t>
            </a:r>
            <a:r>
              <a:rPr sz="24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2012年，我市在省内率先发布重大行政决策程序规定。2019年，根据国务院行政法规《重大行政决策程序暂行条例》的规定，修改了我市重大行政决策程序规定。在省出台政府规章《山东省重大行政决策程序规定》后，根据省政府规章的新要求，完善丰富我市程序规定的内容。</a:t>
            </a:r>
            <a:endParaRPr sz="24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sz="24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 </a:t>
            </a:r>
            <a:r>
              <a:rPr lang="en-US" sz="24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      </a:t>
            </a:r>
            <a:r>
              <a:rPr sz="24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结合国务院新出台的行政法规《优化营商环境条例》的新规定，需要对规范性文件管理政策进行调整。为进一步健全合法性审核机制，结合我市实际，对两文件作出修改。</a:t>
            </a:r>
            <a:endParaRPr sz="24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p:txBody>
      </p:sp>
      <p:sp>
        <p:nvSpPr>
          <p:cNvPr id="3" name="文本框 2"/>
          <p:cNvSpPr txBox="1"/>
          <p:nvPr/>
        </p:nvSpPr>
        <p:spPr>
          <a:xfrm>
            <a:off x="4638040" y="422910"/>
            <a:ext cx="309880" cy="368300"/>
          </a:xfrm>
          <a:prstGeom prst="rect">
            <a:avLst/>
          </a:prstGeom>
          <a:noFill/>
        </p:spPr>
        <p:txBody>
          <a:bodyPr wrap="none" rtlCol="0">
            <a:spAutoFit/>
          </a:bodyPr>
          <a:p>
            <a:endParaRPr lang="zh-CN" altLang="en-US"/>
          </a:p>
        </p:txBody>
      </p:sp>
    </p:spTree>
    <p:custDataLst>
      <p:tags r:id="rId5"/>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55" name="椭圆 54"/>
          <p:cNvSpPr/>
          <p:nvPr/>
        </p:nvSpPr>
        <p:spPr>
          <a:xfrm rot="5611153">
            <a:off x="3834765" y="4471035"/>
            <a:ext cx="175895" cy="174625"/>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6" name="椭圆 55"/>
          <p:cNvSpPr/>
          <p:nvPr/>
        </p:nvSpPr>
        <p:spPr>
          <a:xfrm rot="5611153">
            <a:off x="3915410" y="4796155"/>
            <a:ext cx="431800" cy="429895"/>
          </a:xfrm>
          <a:prstGeom prst="ellipse">
            <a:avLst/>
          </a:prstGeom>
          <a:solidFill>
            <a:srgbClr val="44B0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7" name="椭圆 56"/>
          <p:cNvSpPr/>
          <p:nvPr/>
        </p:nvSpPr>
        <p:spPr>
          <a:xfrm rot="5611153">
            <a:off x="4791075" y="4281805"/>
            <a:ext cx="793750" cy="793750"/>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19" name="标题 1"/>
          <p:cNvSpPr txBox="1"/>
          <p:nvPr/>
        </p:nvSpPr>
        <p:spPr>
          <a:xfrm>
            <a:off x="748575" y="549458"/>
            <a:ext cx="9774555" cy="518160"/>
          </a:xfrm>
          <a:prstGeom prst="rect">
            <a:avLst/>
          </a:prstGeom>
          <a:solidFill>
            <a:schemeClr val="accent2"/>
          </a:solidFill>
        </p:spPr>
        <p:txBody>
          <a:bodyPr/>
          <a:lstStyle/>
          <a:p>
            <a:pPr marL="0" marR="0" lvl="0" indent="0" algn="l" defTabSz="914400" rtl="0" eaLnBrk="0" fontAlgn="base" latinLnBrk="0" hangingPunct="0">
              <a:lnSpc>
                <a:spcPct val="90000"/>
              </a:lnSpc>
              <a:spcBef>
                <a:spcPct val="0"/>
              </a:spcBef>
              <a:spcAft>
                <a:spcPct val="0"/>
              </a:spcAft>
              <a:buClrTx/>
              <a:buSzTx/>
              <a:buFontTx/>
              <a:buNone/>
              <a:defRPr/>
            </a:pPr>
            <a:r>
              <a:rPr kumimoji="0" lang="en-US" alt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                           </a:t>
            </a:r>
            <a:r>
              <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起草</a:t>
            </a:r>
            <a:r>
              <a:rPr kumimoji="0"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依据</a:t>
            </a:r>
            <a:endParaRPr kumimoji="0"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20" name="内容占位符 2"/>
          <p:cNvSpPr txBox="1"/>
          <p:nvPr>
            <p:custDataLst>
              <p:tags r:id="rId4"/>
            </p:custDataLst>
          </p:nvPr>
        </p:nvSpPr>
        <p:spPr>
          <a:xfrm>
            <a:off x="882650" y="1537335"/>
            <a:ext cx="10277475" cy="2720975"/>
          </a:xfrm>
          <a:prstGeom prst="rect">
            <a:avLst/>
          </a:prstGeom>
        </p:spPr>
        <p:txBody>
          <a:bodyPr>
            <a:noAutofit/>
          </a:bodyPr>
          <a:lstStyle/>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1.《优化营商环境条例》（国务院令第722号）</a:t>
            </a:r>
            <a:endPar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2.《山东省重大行政决策程序规定》（省政府令第336号）</a:t>
            </a:r>
            <a:endPar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3.《山东省重大行政决策事项目录管理办法》（鲁司〔2022〕41号）</a:t>
            </a:r>
            <a:endPar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4.《山东省行政规范性文件评估暂行办法》（鲁司〔2020〕48号）</a:t>
            </a:r>
            <a:endPar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5.《山东省司法厅关于印发〈山东省司法厅关于行政规范性文件认定的指导意见〉等四个文件的通知》（鲁司〔201</a:t>
            </a:r>
            <a:r>
              <a:rPr lang="en-US" altLang="zh-CN"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9</a:t>
            </a:r>
            <a:r>
              <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〕67号）</a:t>
            </a:r>
            <a:endParaRPr lang="zh-CN" altLang="en-US" sz="2000" b="1" noProof="0" dirty="0" smtClean="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p:txBody>
      </p:sp>
    </p:spTree>
    <p:custDataLst>
      <p:tags r:id="rId5"/>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55" name="椭圆 54"/>
          <p:cNvSpPr/>
          <p:nvPr/>
        </p:nvSpPr>
        <p:spPr>
          <a:xfrm rot="5611153">
            <a:off x="3834765" y="4471035"/>
            <a:ext cx="175895" cy="174625"/>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6" name="椭圆 55"/>
          <p:cNvSpPr/>
          <p:nvPr/>
        </p:nvSpPr>
        <p:spPr>
          <a:xfrm rot="5611153">
            <a:off x="3915410" y="4796155"/>
            <a:ext cx="431800" cy="429895"/>
          </a:xfrm>
          <a:prstGeom prst="ellipse">
            <a:avLst/>
          </a:prstGeom>
          <a:solidFill>
            <a:srgbClr val="44B0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7" name="椭圆 56"/>
          <p:cNvSpPr/>
          <p:nvPr/>
        </p:nvSpPr>
        <p:spPr>
          <a:xfrm rot="5611153">
            <a:off x="4791075" y="4281805"/>
            <a:ext cx="793750" cy="793750"/>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19" name="标题 1"/>
          <p:cNvSpPr txBox="1"/>
          <p:nvPr/>
        </p:nvSpPr>
        <p:spPr>
          <a:xfrm>
            <a:off x="748575" y="549458"/>
            <a:ext cx="9774555" cy="518160"/>
          </a:xfrm>
          <a:prstGeom prst="rect">
            <a:avLst/>
          </a:prstGeom>
          <a:solidFill>
            <a:schemeClr val="accent2"/>
          </a:solidFill>
        </p:spPr>
        <p:txBody>
          <a:bodyPr/>
          <a:lstStyle/>
          <a:p>
            <a:pPr marL="0" marR="0" lvl="0" indent="0" algn="l" defTabSz="914400" rtl="0" eaLnBrk="0" fontAlgn="base" latinLnBrk="0" hangingPunct="0">
              <a:lnSpc>
                <a:spcPct val="90000"/>
              </a:lnSpc>
              <a:spcBef>
                <a:spcPct val="0"/>
              </a:spcBef>
              <a:spcAft>
                <a:spcPct val="0"/>
              </a:spcAft>
              <a:buClrTx/>
              <a:buSzTx/>
              <a:buFontTx/>
              <a:buNone/>
              <a:defRPr/>
            </a:pPr>
            <a:r>
              <a:rPr kumimoji="0" lang="en-US" alt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                             </a:t>
            </a:r>
            <a:r>
              <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修改内容</a:t>
            </a:r>
            <a:endPar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20" name="内容占位符 2"/>
          <p:cNvSpPr txBox="1"/>
          <p:nvPr>
            <p:custDataLst>
              <p:tags r:id="rId4"/>
            </p:custDataLst>
          </p:nvPr>
        </p:nvSpPr>
        <p:spPr>
          <a:xfrm>
            <a:off x="563245" y="1334770"/>
            <a:ext cx="10904855" cy="3448050"/>
          </a:xfrm>
          <a:prstGeom prst="rect">
            <a:avLst/>
          </a:prstGeom>
        </p:spPr>
        <p:txBody>
          <a:bodyPr>
            <a:noAutofit/>
          </a:bodyPr>
          <a:lstStyle/>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kumimoji="0" lang="en-US" altLang="zh-CN" sz="2800" i="0" u="none" strike="noStrike" kern="1200" cap="none" spc="0" normalizeH="0" baseline="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rPr>
              <a:t>      </a:t>
            </a:r>
            <a:r>
              <a:rPr kumimoji="0" lang="zh-CN" altLang="en-US" sz="2800" i="0" u="none" strike="noStrike" kern="1200" cap="none" spc="0" normalizeH="0" baseline="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rPr>
              <a:t>1.关于重大行政决策程序规定</a:t>
            </a:r>
            <a:endParaRPr kumimoji="0" lang="zh-CN" altLang="en-US" sz="2800" i="0" u="none" strike="noStrike" kern="1200" cap="none" spc="0" normalizeH="0" baseline="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kumimoji="0" lang="zh-CN" altLang="en-US" sz="2800" i="0" u="none" strike="noStrike" kern="1200" cap="none" spc="0" normalizeH="0" baseline="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rPr>
              <a:t> </a:t>
            </a:r>
            <a:r>
              <a:rPr kumimoji="0" lang="en-US" altLang="zh-CN" sz="2800" i="0" u="none" strike="noStrike" kern="1200" cap="none" spc="0" normalizeH="0" baseline="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rPr>
              <a:t>    </a:t>
            </a:r>
            <a:r>
              <a:rPr kumimoji="0" sz="2800" i="0" u="none" strike="noStrike" kern="1200" cap="none" spc="0" normalizeH="0" baseline="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rPr>
              <a:t>将重大行政决策的范围，将风险评估的范围、内容等进行了细化；将承办单位对决策草案的内部合法性审查写入了程序规定；将重大行政决策事项目录的有关规定，按照省政府规章和新出台的《山东省重大行政决策事项目录管理办法》进行了完善补充。</a:t>
            </a:r>
            <a:endParaRPr kumimoji="0" sz="2800" i="0" u="none" strike="noStrike" kern="1200" cap="none" spc="0" normalizeH="0" baseline="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endParaRPr>
          </a:p>
        </p:txBody>
      </p:sp>
    </p:spTree>
    <p:custDataLst>
      <p:tags r:id="rId5"/>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3" name="等腰三角形 2"/>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2" name="文本框 1"/>
          <p:cNvSpPr txBox="1"/>
          <p:nvPr>
            <p:custDataLst>
              <p:tags r:id="rId4"/>
            </p:custDataLst>
          </p:nvPr>
        </p:nvSpPr>
        <p:spPr>
          <a:xfrm>
            <a:off x="494665" y="1532890"/>
            <a:ext cx="10881995" cy="3451225"/>
          </a:xfrm>
          <a:prstGeom prst="rect">
            <a:avLst/>
          </a:prstGeom>
          <a:noFill/>
        </p:spPr>
        <p:txBody>
          <a:bodyPr wrap="square" rtlCol="0" anchor="t">
            <a:spAutoFit/>
          </a:bodyPr>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en-US" altLang="zh-CN" sz="280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      </a:t>
            </a:r>
            <a:r>
              <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2.关于规范性文件管理办法</a:t>
            </a:r>
            <a:endPar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 </a:t>
            </a:r>
            <a:r>
              <a:rPr lang="en-US" altLang="zh-CN" sz="280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     </a:t>
            </a:r>
            <a:r>
              <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rPr>
              <a:t>将涉及市场主体的规范性文件公开征求意见的时限，按照国务院行政法规《优化营商环境条例》的规定进行了修改；将对规范性文件进行后评估的情形按照《山东省行政规范性文件评估暂行办法》的规定进行了修改。</a:t>
            </a:r>
            <a:endPar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方正楷体简体" panose="02010601030101010101" charset="-122"/>
              <a:sym typeface="+mn-ea"/>
            </a:endParaRPr>
          </a:p>
        </p:txBody>
      </p:sp>
      <p:sp>
        <p:nvSpPr>
          <p:cNvPr id="19" name="标题 1"/>
          <p:cNvSpPr txBox="1"/>
          <p:nvPr/>
        </p:nvSpPr>
        <p:spPr>
          <a:xfrm>
            <a:off x="748575" y="549458"/>
            <a:ext cx="9774555" cy="518160"/>
          </a:xfrm>
          <a:prstGeom prst="rect">
            <a:avLst/>
          </a:prstGeom>
          <a:solidFill>
            <a:schemeClr val="accent2"/>
          </a:solidFill>
        </p:spPr>
        <p:txBody>
          <a:bodyPr/>
          <a:p>
            <a:pPr marL="0" marR="0" lvl="0" indent="0" algn="l" defTabSz="914400" rtl="0" eaLnBrk="0" fontAlgn="base" latinLnBrk="0" hangingPunct="0">
              <a:lnSpc>
                <a:spcPct val="90000"/>
              </a:lnSpc>
              <a:spcBef>
                <a:spcPct val="0"/>
              </a:spcBef>
              <a:spcAft>
                <a:spcPct val="0"/>
              </a:spcAft>
              <a:buClrTx/>
              <a:buSzTx/>
              <a:buFontTx/>
              <a:buNone/>
              <a:defRPr/>
            </a:pPr>
            <a:r>
              <a:rPr kumimoji="0" lang="en-US" alt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                          </a:t>
            </a:r>
            <a:r>
              <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修改内容</a:t>
            </a:r>
            <a:endPar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5"/>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3" name="等腰三角形 2"/>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2" name="文本框 1"/>
          <p:cNvSpPr txBox="1"/>
          <p:nvPr>
            <p:custDataLst>
              <p:tags r:id="rId4"/>
            </p:custDataLst>
          </p:nvPr>
        </p:nvSpPr>
        <p:spPr>
          <a:xfrm>
            <a:off x="615950" y="1762760"/>
            <a:ext cx="10728325" cy="2158365"/>
          </a:xfrm>
          <a:prstGeom prst="rect">
            <a:avLst/>
          </a:prstGeom>
          <a:noFill/>
        </p:spPr>
        <p:txBody>
          <a:bodyPr wrap="square" rtlCol="0" anchor="t">
            <a:spAutoFit/>
          </a:bodyPr>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en-US" altLang="zh-CN" sz="2800" noProof="0" dirty="0">
                <a:ln>
                  <a:noFill/>
                </a:ln>
                <a:solidFill>
                  <a:schemeClr val="tx1"/>
                </a:solidFill>
                <a:effectLst/>
                <a:uLnTx/>
                <a:uFillTx/>
                <a:latin typeface="方正楷体简体" panose="02010601030101010101" charset="-122"/>
                <a:ea typeface="方正楷体简体" panose="02010601030101010101" charset="-122"/>
                <a:cs typeface="微软雅黑" panose="020B0503020204020204" charset="-122"/>
                <a:sym typeface="+mn-ea"/>
              </a:rPr>
              <a:t>      </a:t>
            </a:r>
            <a:r>
              <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微软雅黑" panose="020B0503020204020204" charset="-122"/>
                <a:sym typeface="+mn-ea"/>
              </a:rPr>
              <a:t>3.关于其他</a:t>
            </a:r>
            <a:endPar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微软雅黑" panose="020B0503020204020204" charset="-122"/>
              <a:sym typeface="+mn-ea"/>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微软雅黑" panose="020B0503020204020204" charset="-122"/>
                <a:sym typeface="+mn-ea"/>
              </a:rPr>
              <a:t> </a:t>
            </a:r>
            <a:r>
              <a:rPr lang="en-US" altLang="zh-CN" sz="2800" noProof="0" dirty="0">
                <a:ln>
                  <a:noFill/>
                </a:ln>
                <a:solidFill>
                  <a:schemeClr val="tx1"/>
                </a:solidFill>
                <a:effectLst/>
                <a:uLnTx/>
                <a:uFillTx/>
                <a:latin typeface="方正楷体简体" panose="02010601030101010101" charset="-122"/>
                <a:ea typeface="方正楷体简体" panose="02010601030101010101" charset="-122"/>
                <a:cs typeface="微软雅黑" panose="020B0503020204020204" charset="-122"/>
                <a:sym typeface="+mn-ea"/>
              </a:rPr>
              <a:t>     </a:t>
            </a:r>
            <a:r>
              <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微软雅黑" panose="020B0503020204020204" charset="-122"/>
                <a:sym typeface="+mn-ea"/>
              </a:rPr>
              <a:t>此次修改，明确了两个文件的修改内容、施行时间、有效期截止时间、新赋予的三统一登记号。</a:t>
            </a:r>
            <a:endParaRPr lang="zh-CN" altLang="en-US" sz="2800" noProof="0" dirty="0">
              <a:ln>
                <a:noFill/>
              </a:ln>
              <a:solidFill>
                <a:schemeClr val="tx1"/>
              </a:solidFill>
              <a:effectLst/>
              <a:uLnTx/>
              <a:uFillTx/>
              <a:latin typeface="方正楷体简体" panose="02010601030101010101" charset="-122"/>
              <a:ea typeface="方正楷体简体" panose="02010601030101010101" charset="-122"/>
              <a:cs typeface="微软雅黑" panose="020B0503020204020204" charset="-122"/>
              <a:sym typeface="+mn-ea"/>
            </a:endParaRPr>
          </a:p>
        </p:txBody>
      </p:sp>
      <p:sp>
        <p:nvSpPr>
          <p:cNvPr id="19" name="标题 1"/>
          <p:cNvSpPr txBox="1"/>
          <p:nvPr/>
        </p:nvSpPr>
        <p:spPr>
          <a:xfrm>
            <a:off x="748575" y="549458"/>
            <a:ext cx="9774555" cy="518160"/>
          </a:xfrm>
          <a:prstGeom prst="rect">
            <a:avLst/>
          </a:prstGeom>
          <a:solidFill>
            <a:schemeClr val="accent2"/>
          </a:solidFill>
        </p:spPr>
        <p:txBody>
          <a:bodyPr/>
          <a:p>
            <a:pPr marL="0" marR="0" lvl="0" indent="0" algn="l" defTabSz="914400" rtl="0" eaLnBrk="0" fontAlgn="base" latinLnBrk="0" hangingPunct="0">
              <a:lnSpc>
                <a:spcPct val="90000"/>
              </a:lnSpc>
              <a:spcBef>
                <a:spcPct val="0"/>
              </a:spcBef>
              <a:spcAft>
                <a:spcPct val="0"/>
              </a:spcAft>
              <a:buClrTx/>
              <a:buSzTx/>
              <a:buFontTx/>
              <a:buNone/>
              <a:defRPr/>
            </a:pPr>
            <a:r>
              <a:rPr kumimoji="0" lang="en-US" alt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                             </a:t>
            </a:r>
            <a:r>
              <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修改内容</a:t>
            </a:r>
            <a:endPar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5"/>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55" name="椭圆 54"/>
          <p:cNvSpPr/>
          <p:nvPr/>
        </p:nvSpPr>
        <p:spPr>
          <a:xfrm rot="5611153">
            <a:off x="3834765" y="4471035"/>
            <a:ext cx="175895" cy="174625"/>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6" name="椭圆 55"/>
          <p:cNvSpPr/>
          <p:nvPr/>
        </p:nvSpPr>
        <p:spPr>
          <a:xfrm rot="5611153">
            <a:off x="3915410" y="4796155"/>
            <a:ext cx="431800" cy="429895"/>
          </a:xfrm>
          <a:prstGeom prst="ellipse">
            <a:avLst/>
          </a:prstGeom>
          <a:solidFill>
            <a:srgbClr val="44B0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7" name="椭圆 56"/>
          <p:cNvSpPr/>
          <p:nvPr/>
        </p:nvSpPr>
        <p:spPr>
          <a:xfrm rot="5611153">
            <a:off x="4791075" y="4281805"/>
            <a:ext cx="793750" cy="793750"/>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19" name="标题 1"/>
          <p:cNvSpPr txBox="1"/>
          <p:nvPr/>
        </p:nvSpPr>
        <p:spPr>
          <a:xfrm>
            <a:off x="748575" y="549458"/>
            <a:ext cx="9774555" cy="518160"/>
          </a:xfrm>
          <a:prstGeom prst="rect">
            <a:avLst/>
          </a:prstGeom>
          <a:solidFill>
            <a:schemeClr val="accent2"/>
          </a:solidFill>
        </p:spPr>
        <p:txBody>
          <a:bodyPr/>
          <a:lstStyle/>
          <a:p>
            <a:pPr marL="0" marR="0" lvl="0" indent="0" algn="l" defTabSz="914400" rtl="0" eaLnBrk="0" fontAlgn="base" latinLnBrk="0" hangingPunct="0">
              <a:lnSpc>
                <a:spcPct val="90000"/>
              </a:lnSpc>
              <a:spcBef>
                <a:spcPct val="0"/>
              </a:spcBef>
              <a:spcAft>
                <a:spcPct val="0"/>
              </a:spcAft>
              <a:buClrTx/>
              <a:buSzTx/>
              <a:buFontTx/>
              <a:buNone/>
              <a:defRPr/>
            </a:pPr>
            <a:r>
              <a:rPr kumimoji="0" lang="en-US" alt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                            </a:t>
            </a:r>
            <a:r>
              <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工作措施</a:t>
            </a:r>
            <a:endPar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20" name="内容占位符 2"/>
          <p:cNvSpPr txBox="1"/>
          <p:nvPr>
            <p:custDataLst>
              <p:tags r:id="rId4"/>
            </p:custDataLst>
          </p:nvPr>
        </p:nvSpPr>
        <p:spPr>
          <a:xfrm>
            <a:off x="502920" y="1207770"/>
            <a:ext cx="10584180" cy="5761990"/>
          </a:xfrm>
          <a:prstGeom prst="rect">
            <a:avLst/>
          </a:prstGeom>
        </p:spPr>
        <p:txBody>
          <a:bodyPr/>
          <a:lstStyle/>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en-US" altLang="zh-CN"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    </a:t>
            </a:r>
            <a:r>
              <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1.2022年6月</a:t>
            </a:r>
            <a:r>
              <a:rPr lang="zh-CN" altLang="en-US" sz="2400" b="1" dirty="0" smtClean="0">
                <a:latin typeface="方正楷体简体" panose="02010601030101010101" charset="-122"/>
                <a:ea typeface="方正楷体简体" panose="02010601030101010101" charset="-122"/>
                <a:cs typeface="方正楷体简体" panose="02010601030101010101" charset="-122"/>
                <a:sym typeface="+mn-ea"/>
              </a:rPr>
              <a:t>市司法局</a:t>
            </a:r>
            <a:r>
              <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成立了起草小组，根据《优化营商环境条例》（国务院令第722号）、《山东省重大行政决策程序规定》（省政府令第336号）、《山东省重大行政决策事项目录管理办法》（鲁司〔2022〕41号）、《山东省行政规范性文件评估暂行办法》（鲁司〔2020〕48号）、《山东省司法厅关于印发〈山东省司法厅关于行政规范性文件认定的指导意见〉等四个文件的通知》（鲁司〔2018〕67号）等有关规定，着手《关于修改〈济宁市重大行政决策程序规定〉〈济宁市规范性文件管理办法〉的通知》的起草工作。</a:t>
            </a:r>
            <a:endPar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endParaRPr>
          </a:p>
        </p:txBody>
      </p:sp>
    </p:spTree>
    <p:custDataLst>
      <p:tags r:id="rId5"/>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55" name="椭圆 54"/>
          <p:cNvSpPr/>
          <p:nvPr/>
        </p:nvSpPr>
        <p:spPr>
          <a:xfrm rot="5611153">
            <a:off x="3834765" y="4471035"/>
            <a:ext cx="175895" cy="174625"/>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6" name="椭圆 55"/>
          <p:cNvSpPr/>
          <p:nvPr/>
        </p:nvSpPr>
        <p:spPr>
          <a:xfrm rot="5611153">
            <a:off x="3915410" y="4796155"/>
            <a:ext cx="431800" cy="429895"/>
          </a:xfrm>
          <a:prstGeom prst="ellipse">
            <a:avLst/>
          </a:prstGeom>
          <a:solidFill>
            <a:srgbClr val="44B0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7" name="椭圆 56"/>
          <p:cNvSpPr/>
          <p:nvPr/>
        </p:nvSpPr>
        <p:spPr>
          <a:xfrm rot="5611153">
            <a:off x="4791075" y="4281805"/>
            <a:ext cx="793750" cy="793750"/>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19" name="标题 1"/>
          <p:cNvSpPr txBox="1"/>
          <p:nvPr/>
        </p:nvSpPr>
        <p:spPr>
          <a:xfrm>
            <a:off x="748575" y="549458"/>
            <a:ext cx="9774555" cy="518160"/>
          </a:xfrm>
          <a:prstGeom prst="rect">
            <a:avLst/>
          </a:prstGeom>
          <a:solidFill>
            <a:schemeClr val="accent2"/>
          </a:solidFill>
        </p:spPr>
        <p:txBody>
          <a:bodyPr/>
          <a:lstStyle/>
          <a:p>
            <a:pPr marL="0" marR="0" lvl="0" indent="0" algn="ctr" defTabSz="914400" rtl="0" eaLnBrk="0" fontAlgn="base" latinLnBrk="0" hangingPunct="0">
              <a:lnSpc>
                <a:spcPct val="90000"/>
              </a:lnSpc>
              <a:spcBef>
                <a:spcPct val="0"/>
              </a:spcBef>
              <a:spcAft>
                <a:spcPct val="0"/>
              </a:spcAft>
              <a:buClrTx/>
              <a:buSzTx/>
              <a:buFontTx/>
              <a:buNone/>
              <a:defRPr/>
            </a:pPr>
            <a:r>
              <a:rPr kumimoji="0" 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工作措施</a:t>
            </a:r>
            <a:endParaRPr kumimoji="0" 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
        <p:nvSpPr>
          <p:cNvPr id="20" name="内容占位符 2"/>
          <p:cNvSpPr txBox="1"/>
          <p:nvPr>
            <p:custDataLst>
              <p:tags r:id="rId4"/>
            </p:custDataLst>
          </p:nvPr>
        </p:nvSpPr>
        <p:spPr>
          <a:xfrm>
            <a:off x="502920" y="1450975"/>
            <a:ext cx="11032490" cy="5518785"/>
          </a:xfrm>
          <a:prstGeom prst="rect">
            <a:avLst/>
          </a:prstGeom>
        </p:spPr>
        <p:txBody>
          <a:bodyPr/>
          <a:lstStyle/>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en-US" altLang="zh-CN"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    </a:t>
            </a:r>
            <a:r>
              <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2.起草小组认真分析梳理我市合法性审核工作中存在和亟待解决的问题，</a:t>
            </a:r>
            <a:r>
              <a:rPr lang="zh-CN" altLang="en-US" sz="2400" b="1" dirty="0" smtClean="0">
                <a:latin typeface="方正楷体简体" panose="02010601030101010101" charset="-122"/>
                <a:ea typeface="方正楷体简体" panose="02010601030101010101" charset="-122"/>
                <a:cs typeface="方正楷体简体" panose="02010601030101010101" charset="-122"/>
                <a:sym typeface="+mn-ea"/>
              </a:rPr>
              <a:t>深入调查研究，广泛收集资料，</a:t>
            </a:r>
            <a:r>
              <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并对每个问题产生的原因和解决的对策进行了认真剖析，形成了《关于修改〈济宁市重大行政决策程序规定〉〈济宁市规范性文件管理办法〉的通知》初稿。</a:t>
            </a:r>
            <a:endPar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endParaRPr>
          </a:p>
        </p:txBody>
      </p:sp>
    </p:spTree>
    <p:custDataLst>
      <p:tags r:id="rId5"/>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1"/>
            </p:custDataLst>
          </p:nvPr>
        </p:nvGrpSpPr>
        <p:grpSpPr>
          <a:xfrm>
            <a:off x="4001597" y="6045200"/>
            <a:ext cx="8190403" cy="812800"/>
            <a:chOff x="4001597" y="5613400"/>
            <a:chExt cx="8190403" cy="1244600"/>
          </a:xfrm>
        </p:grpSpPr>
        <p:sp>
          <p:nvSpPr>
            <p:cNvPr id="9" name="任意多边形: 形状 8"/>
            <p:cNvSpPr/>
            <p:nvPr>
              <p:custDataLst>
                <p:tags r:id="rId2"/>
              </p:custDataLst>
            </p:nvPr>
          </p:nvSpPr>
          <p:spPr>
            <a:xfrm>
              <a:off x="4001597" y="5613400"/>
              <a:ext cx="8190402" cy="1244600"/>
            </a:xfrm>
            <a:custGeom>
              <a:avLst/>
              <a:gdLst>
                <a:gd name="connsiteX0" fmla="*/ 8190402 w 8190402"/>
                <a:gd name="connsiteY0" fmla="*/ 0 h 1244600"/>
                <a:gd name="connsiteX1" fmla="*/ 8190402 w 8190402"/>
                <a:gd name="connsiteY1" fmla="*/ 1155849 h 1244600"/>
                <a:gd name="connsiteX2" fmla="*/ 4203232 w 8190402"/>
                <a:gd name="connsiteY2" fmla="*/ 1244600 h 1244600"/>
                <a:gd name="connsiteX3" fmla="*/ 0 w 8190402"/>
                <a:gd name="connsiteY3" fmla="*/ 1244600 h 1244600"/>
              </a:gdLst>
              <a:ahLst/>
              <a:cxnLst>
                <a:cxn ang="0">
                  <a:pos x="connsiteX0" y="connsiteY0"/>
                </a:cxn>
                <a:cxn ang="0">
                  <a:pos x="connsiteX1" y="connsiteY1"/>
                </a:cxn>
                <a:cxn ang="0">
                  <a:pos x="connsiteX2" y="connsiteY2"/>
                </a:cxn>
                <a:cxn ang="0">
                  <a:pos x="connsiteX3" y="connsiteY3"/>
                </a:cxn>
              </a:cxnLst>
              <a:rect l="l" t="t" r="r" b="b"/>
              <a:pathLst>
                <a:path w="8190402" h="1244600">
                  <a:moveTo>
                    <a:pt x="8190402" y="0"/>
                  </a:moveTo>
                  <a:lnTo>
                    <a:pt x="8190402" y="1155849"/>
                  </a:lnTo>
                  <a:lnTo>
                    <a:pt x="4203232" y="1244600"/>
                  </a:lnTo>
                  <a:lnTo>
                    <a:pt x="0" y="124460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3"/>
              </p:custDataLst>
            </p:nvPr>
          </p:nvSpPr>
          <p:spPr>
            <a:xfrm>
              <a:off x="5816600" y="5949254"/>
              <a:ext cx="6375400" cy="908746"/>
            </a:xfrm>
            <a:prstGeom prst="triangle">
              <a:avLst>
                <a:gd name="adj" fmla="val 100000"/>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grpSp>
      <p:sp>
        <p:nvSpPr>
          <p:cNvPr id="55" name="椭圆 54"/>
          <p:cNvSpPr/>
          <p:nvPr/>
        </p:nvSpPr>
        <p:spPr>
          <a:xfrm rot="5611153">
            <a:off x="3834765" y="4471035"/>
            <a:ext cx="175895" cy="174625"/>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6" name="椭圆 55"/>
          <p:cNvSpPr/>
          <p:nvPr/>
        </p:nvSpPr>
        <p:spPr>
          <a:xfrm rot="5611153">
            <a:off x="3915410" y="4796155"/>
            <a:ext cx="431800" cy="429895"/>
          </a:xfrm>
          <a:prstGeom prst="ellipse">
            <a:avLst/>
          </a:prstGeom>
          <a:solidFill>
            <a:srgbClr val="44B0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57" name="椭圆 56"/>
          <p:cNvSpPr/>
          <p:nvPr/>
        </p:nvSpPr>
        <p:spPr>
          <a:xfrm rot="5611153">
            <a:off x="4791075" y="4281805"/>
            <a:ext cx="793750" cy="793750"/>
          </a:xfrm>
          <a:prstGeom prst="ellipse">
            <a:avLst/>
          </a:prstGeom>
          <a:solidFill>
            <a:srgbClr val="44B0F2">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buFont typeface="Arial" panose="020B0604020202020204" pitchFamily="34" charset="0"/>
              <a:buNone/>
              <a:defRPr/>
            </a:pPr>
            <a:endParaRPr lang="zh-HK" altLang="en-US">
              <a:solidFill>
                <a:srgbClr val="FFFFFF"/>
              </a:solidFill>
              <a:latin typeface="微软雅黑" panose="020B0503020204020204" charset="-122"/>
              <a:ea typeface="微软雅黑" panose="020B0503020204020204" charset="-122"/>
            </a:endParaRPr>
          </a:p>
        </p:txBody>
      </p:sp>
      <p:sp>
        <p:nvSpPr>
          <p:cNvPr id="20" name="内容占位符 2"/>
          <p:cNvSpPr txBox="1"/>
          <p:nvPr>
            <p:custDataLst>
              <p:tags r:id="rId4"/>
            </p:custDataLst>
          </p:nvPr>
        </p:nvSpPr>
        <p:spPr>
          <a:xfrm>
            <a:off x="542290" y="1521460"/>
            <a:ext cx="10423525" cy="4373880"/>
          </a:xfrm>
          <a:prstGeom prst="rect">
            <a:avLst/>
          </a:prstGeom>
        </p:spPr>
        <p:txBody>
          <a:bodyPr>
            <a:normAutofit/>
          </a:bodyPr>
          <a:lstStyle/>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en-US" altLang="zh-CN" sz="2400" b="1" dirty="0" smtClean="0">
                <a:solidFill>
                  <a:schemeClr val="accent5">
                    <a:lumMod val="50000"/>
                  </a:schemeClr>
                </a:solidFill>
                <a:latin typeface="微软雅黑" panose="020B0503020204020204" charset="-122"/>
                <a:ea typeface="微软雅黑" panose="020B0503020204020204" charset="-122"/>
                <a:cs typeface="微软雅黑" panose="020B0503020204020204" charset="-122"/>
                <a:sym typeface="+mn-ea"/>
              </a:rPr>
              <a:t> </a:t>
            </a:r>
            <a:r>
              <a:rPr lang="en-US" altLang="zh-CN" sz="20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      </a:t>
            </a:r>
            <a:r>
              <a:rPr lang="en-US" altLang="zh-CN"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 </a:t>
            </a:r>
            <a:r>
              <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3.市司法局6月中旬通过市政府网站和济宁市司法局官方网站面向社会广泛征求意见。</a:t>
            </a:r>
            <a:endPar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en-US" altLang="zh-CN"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      </a:t>
            </a:r>
            <a:r>
              <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4.6月28日按程序将修改通知草案报市政府行公文签批程序，2022年7月7日，修改通知正式印发。</a:t>
            </a:r>
            <a:endPar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endParaRPr>
          </a:p>
          <a:p>
            <a:pPr marR="0" lvl="0" indent="0" algn="l" defTabSz="914400" rtl="0" eaLnBrk="0" fontAlgn="base" latinLnBrk="0" hangingPunct="0">
              <a:lnSpc>
                <a:spcPct val="150000"/>
              </a:lnSpc>
              <a:spcBef>
                <a:spcPts val="1000"/>
              </a:spcBef>
              <a:spcAft>
                <a:spcPct val="0"/>
              </a:spcAft>
              <a:buClrTx/>
              <a:buSzTx/>
              <a:buFont typeface="Arial" panose="020B0604020202020204" pitchFamily="34" charset="0"/>
              <a:buNone/>
              <a:defRPr/>
            </a:pPr>
            <a:r>
              <a:rPr lang="en-US" altLang="zh-CN"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      </a:t>
            </a:r>
            <a:r>
              <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rPr>
              <a:t>5.市司法局在修改通知印发后，立即着手督促各县市区政府启动相关文件修改程序。</a:t>
            </a:r>
            <a:endParaRPr lang="zh-CN" altLang="en-US" sz="2400" b="1" dirty="0" smtClean="0">
              <a:solidFill>
                <a:schemeClr val="tx1"/>
              </a:solidFill>
              <a:latin typeface="方正楷体简体" panose="02010601030101010101" charset="-122"/>
              <a:ea typeface="方正楷体简体" panose="02010601030101010101" charset="-122"/>
              <a:cs typeface="方正楷体简体" panose="02010601030101010101" charset="-122"/>
              <a:sym typeface="+mn-ea"/>
            </a:endParaRPr>
          </a:p>
        </p:txBody>
      </p:sp>
      <p:sp>
        <p:nvSpPr>
          <p:cNvPr id="19" name="标题 1"/>
          <p:cNvSpPr txBox="1"/>
          <p:nvPr/>
        </p:nvSpPr>
        <p:spPr>
          <a:xfrm>
            <a:off x="748575" y="549458"/>
            <a:ext cx="9774555" cy="518160"/>
          </a:xfrm>
          <a:prstGeom prst="rect">
            <a:avLst/>
          </a:prstGeom>
          <a:solidFill>
            <a:schemeClr val="accent2"/>
          </a:solidFill>
        </p:spPr>
        <p:txBody>
          <a:bodyPr/>
          <a:p>
            <a:pPr marL="0" marR="0" lvl="0" indent="0" algn="l" defTabSz="914400" rtl="0" eaLnBrk="0" fontAlgn="base" latinLnBrk="0" hangingPunct="0">
              <a:lnSpc>
                <a:spcPct val="90000"/>
              </a:lnSpc>
              <a:spcBef>
                <a:spcPct val="0"/>
              </a:spcBef>
              <a:spcAft>
                <a:spcPct val="0"/>
              </a:spcAft>
              <a:buClrTx/>
              <a:buSzTx/>
              <a:buFontTx/>
              <a:buNone/>
              <a:defRPr/>
            </a:pPr>
            <a:r>
              <a:rPr kumimoji="0" lang="en-US" altLang="zh-CN"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                            </a:t>
            </a:r>
            <a:r>
              <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rPr>
              <a:t>工作措施</a:t>
            </a:r>
            <a:endParaRPr kumimoji="0" lang="zh-CN" altLang="en-US" sz="2400" b="0" i="0" u="none" strike="noStrike" kern="1200" cap="none" spc="0" normalizeH="0" baseline="0" noProof="0" dirty="0" smtClean="0">
              <a:ln w="13462">
                <a:solidFill>
                  <a:schemeClr val="bg1"/>
                </a:solidFill>
                <a:prstDash val="solid"/>
              </a:ln>
              <a:solidFill>
                <a:schemeClr val="lt1"/>
              </a:solidFill>
              <a:effectLst>
                <a:outerShdw dist="38100" dir="2700000" algn="bl" rotWithShape="0">
                  <a:schemeClr val="accent5"/>
                </a:outerShdw>
              </a:effectLst>
              <a:uLnTx/>
              <a:uFillTx/>
              <a:latin typeface="微软雅黑" panose="020B0503020204020204" charset="-122"/>
              <a:ea typeface="微软雅黑" panose="020B0503020204020204" charset="-122"/>
              <a:cs typeface="微软雅黑" panose="020B0503020204020204" charset="-122"/>
              <a:sym typeface="+mn-ea"/>
            </a:endParaRPr>
          </a:p>
        </p:txBody>
      </p:sp>
    </p:spTree>
    <p:custDataLst>
      <p:tags r:id="rId5"/>
    </p:custData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tags/tag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10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1"/>
  <p:tag name="KSO_WM_UNIT_LAYERLEVEL" val="1"/>
  <p:tag name="KSO_WM_TAG_VERSION" val="1.0"/>
  <p:tag name="KSO_WM_BEAUTIFY_FLAG" val="#wm#"/>
</p:tagLst>
</file>

<file path=ppt/tags/tag10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0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1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1"/>
  <p:tag name="KSO_WM_UNIT_LAYERLEVEL" val="1"/>
  <p:tag name="KSO_WM_TAG_VERSION" val="1.0"/>
  <p:tag name="KSO_WM_BEAUTIFY_FLAG" val="#wm#"/>
</p:tagLst>
</file>

<file path=ppt/tags/tag11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1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2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Lst>
</file>

<file path=ppt/tags/tag12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Lst>
</file>

<file path=ppt/tags/tag12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6*i*3"/>
  <p:tag name="KSO_WM_UNIT_LAYERLEVEL" val="1"/>
  <p:tag name="KSO_WM_TAG_VERSION" val="1.0"/>
  <p:tag name="KSO_WM_BEAUTIFY_FLAG" val="#wm#"/>
</p:tagLst>
</file>

<file path=ppt/tags/tag12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1"/>
  <p:tag name="KSO_WM_UNIT_LAYERLEVEL" val="1"/>
  <p:tag name="KSO_WM_TAG_VERSION" val="1.0"/>
  <p:tag name="KSO_WM_BEAUTIFY_FLAG" val="#wm#"/>
</p:tagLst>
</file>

<file path=ppt/tags/tag12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13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Lst>
</file>

<file path=ppt/tags/tag13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Lst>
</file>

<file path=ppt/tags/tag13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TYPE" val="i"/>
  <p:tag name="KSO_WM_UNIT_INDEX" val="3"/>
  <p:tag name="KSO_WM_UNIT_ID" val="_17*i*3"/>
  <p:tag name="KSO_WM_UNIT_LAYERLEVEL" val="1"/>
  <p:tag name="KSO_WM_TAG_VERSION" val="1.0"/>
  <p:tag name="KSO_WM_BEAUTIFY_FLAG" val="#wm#"/>
</p:tagLst>
</file>

<file path=ppt/tags/tag13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1"/>
  <p:tag name="KSO_WM_UNIT_LAYERLEVEL" val="1"/>
  <p:tag name="KSO_WM_TAG_VERSION" val="1.0"/>
  <p:tag name="KSO_WM_BEAUTIFY_FLAG" val="#wm#"/>
</p:tagLst>
</file>

<file path=ppt/tags/tag13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3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14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2"/>
  <p:tag name="KSO_WM_UNIT_LAYERLEVEL" val="1"/>
  <p:tag name="KSO_WM_TAG_VERSION" val="1.0"/>
  <p:tag name="KSO_WM_BEAUTIFY_FLAG" val="#wm#"/>
  <p:tag name="KSO_WM_SLIDE_BACKGROUND_TYPE" val="belt"/>
  <p:tag name="KSO_WM_SLIDE_BK_DARK_LIGHT" val="1"/>
  <p:tag name="KSO_WM_UNIT_TYPE" val="i"/>
  <p:tag name="KSO_WM_UNIT_INDEX" val="2"/>
</p:tagLst>
</file>

<file path=ppt/tags/tag145.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3"/>
  <p:tag name="KSO_WM_UNIT_ID" val="_18*i*3"/>
  <p:tag name="KSO_WM_UNIT_LAYERLEVEL" val="1"/>
  <p:tag name="KSO_WM_TAG_VERSION" val="1.0"/>
  <p:tag name="KSO_WM_BEAUTIFY_FLAG" val="#wm#"/>
</p:tagLst>
</file>

<file path=ppt/tags/tag146.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4"/>
  <p:tag name="KSO_WM_UNIT_ID" val="_18*i*4"/>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SLIDE_BACKGROUND_TYPE" val="belt"/>
  <p:tag name="KSO_WM_SLIDE_BK_DARK_LIGHT" val="1"/>
  <p:tag name="KSO_WM_UNIT_TYPE" val="i"/>
  <p:tag name="KSO_WM_UNIT_INDEX" val="1"/>
</p:tagLst>
</file>

<file path=ppt/tags/tag148.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6"/>
  <p:tag name="KSO_WM_UNIT_ID" val="_18*i*6"/>
  <p:tag name="KSO_WM_UNIT_LAYERLEVEL" val="1"/>
  <p:tag name="KSO_WM_TAG_VERSION" val="1.0"/>
  <p:tag name="KSO_WM_BEAUTIFY_FLAG" val="#wm#"/>
</p:tagLst>
</file>

<file path=ppt/tags/tag149.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TYPE" val="i"/>
  <p:tag name="KSO_WM_UNIT_INDEX" val="5"/>
  <p:tag name="KSO_WM_UNIT_ID" val="_18*i*5"/>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1.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2.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3.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4.xml><?xml version="1.0" encoding="utf-8"?>
<p:tagLst xmlns:p="http://schemas.openxmlformats.org/presentationml/2006/main">
  <p:tag name="KSO_WM_SLIDE_BACKGROUND_TYPE" val="belt"/>
  <p:tag name="KSO_WM_SLIDE_BK_DARK_LIGHT" val="1"/>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545"/>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TEMPLATE_SUBCATEGORY" val="0"/>
  <p:tag name="KSO_WM_TEMPLATE_COLOR_TYPE" val="1"/>
  <p:tag name="KSO_WM_TEMPLATE_MASTER_THUMB_INDEX" val="12"/>
  <p:tag name="KSO_WM_UNIT_SHOW_EDIT_AREA_INDICATION" val="0"/>
  <p:tag name="KSO_WM_TEMPLATE_THUMBS_INDEX" val="1、2、3、11、14"/>
  <p:tag name="KSO_WM_TAG_VERSION" val="1.0"/>
  <p:tag name="KSO_WM_BEAUTIFY_FLAG" val="#wm#"/>
  <p:tag name="KSO_WM_TEMPLATE_CATEGORY" val="custom"/>
  <p:tag name="KSO_WM_TEMPLATE_INDEX" val="20202545"/>
  <p:tag name="KSO_WM_TEMPLATE_MASTER_TYPE" val="1"/>
</p:tagLst>
</file>

<file path=ppt/tags/tag161.xml><?xml version="1.0" encoding="utf-8"?>
<p:tagLst xmlns:p="http://schemas.openxmlformats.org/presentationml/2006/main">
  <p:tag name="KSO_WM_UNIT_ISCONTENTSTITLE" val="0"/>
  <p:tag name="KSO_WM_UNIT_ISNUMDGMTITLE" val="0"/>
  <p:tag name="KSO_WM_UNIT_PRESET_TEXT" val="极简大气通用模板"/>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custom20202545_1*a*1"/>
  <p:tag name="KSO_WM_TEMPLATE_CATEGORY" val="custom"/>
  <p:tag name="KSO_WM_TEMPLATE_INDEX" val="20202545"/>
  <p:tag name="KSO_WM_UNIT_LAYERLEVEL" val="1"/>
  <p:tag name="KSO_WM_TAG_VERSION" val="1.0"/>
  <p:tag name="KSO_WM_BEAUTIFY_FLAG" val="#wm#"/>
</p:tagLst>
</file>

<file path=ppt/tags/tag162.xml><?xml version="1.0" encoding="utf-8"?>
<p:tagLst xmlns:p="http://schemas.openxmlformats.org/presentationml/2006/main">
  <p:tag name="KSO_WM_UNIT_ISCONTENTSTITLE" val="0"/>
  <p:tag name="KSO_WM_UNIT_ISNUMDGMTITLE" val="0"/>
  <p:tag name="KSO_WM_UNIT_PRESET_TEXT" val="单击此处添加副标题"/>
  <p:tag name="KSO_WM_UNIT_NOCLEAR" val="0"/>
  <p:tag name="KSO_WM_UNIT_VALUE" val="22"/>
  <p:tag name="KSO_WM_UNIT_HIGHLIGHT" val="0"/>
  <p:tag name="KSO_WM_UNIT_COMPATIBLE" val="0"/>
  <p:tag name="KSO_WM_UNIT_DIAGRAM_ISNUMVISUAL" val="0"/>
  <p:tag name="KSO_WM_UNIT_DIAGRAM_ISREFERUNIT" val="0"/>
  <p:tag name="KSO_WM_UNIT_TYPE" val="b"/>
  <p:tag name="KSO_WM_UNIT_INDEX" val="1"/>
  <p:tag name="KSO_WM_UNIT_ID" val="custom20202545_1*b*1"/>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163.xml><?xml version="1.0" encoding="utf-8"?>
<p:tagLst xmlns:p="http://schemas.openxmlformats.org/presentationml/2006/main">
  <p:tag name="KSO_WM_UNIT_ISCONTENTSTITLE" val="0"/>
  <p:tag name="KSO_WM_UNIT_ISNUMDGMTITLE" val="0"/>
  <p:tag name="KSO_WM_UNIT_PRESET_TEXT" val="汇报人姓名"/>
  <p:tag name="KSO_WM_UNIT_NOCLEAR" val="0"/>
  <p:tag name="KSO_WM_UNIT_VALUE" val="10"/>
  <p:tag name="KSO_WM_UNIT_HIGHLIGHT" val="0"/>
  <p:tag name="KSO_WM_UNIT_COMPATIBLE" val="0"/>
  <p:tag name="KSO_WM_UNIT_DIAGRAM_ISNUMVISUAL" val="0"/>
  <p:tag name="KSO_WM_UNIT_DIAGRAM_ISREFERUNIT" val="0"/>
  <p:tag name="KSO_WM_UNIT_TYPE" val="b"/>
  <p:tag name="KSO_WM_UNIT_INDEX" val="2"/>
  <p:tag name="KSO_WM_UNIT_ID" val="custom20202545_1*b*2"/>
  <p:tag name="KSO_WM_TEMPLATE_CATEGORY" val="custom"/>
  <p:tag name="KSO_WM_TEMPLATE_INDEX" val="20202545"/>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164.xml><?xml version="1.0" encoding="utf-8"?>
<p:tagLst xmlns:p="http://schemas.openxmlformats.org/presentationml/2006/main">
  <p:tag name="KSO_WM_TEMPLATE_THUMBS_INDEX" val="1、2、6、7、9、11、14、15"/>
  <p:tag name="KSO_WM_SLIDE_ID" val="custom20202545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EMPLATE_MASTER_THUMB_INDEX" val="12"/>
  <p:tag name="KSO_WM_TAG_VERSION" val="1.0"/>
  <p:tag name="KSO_WM_BEAUTIFY_FLAG" val="#wm#"/>
  <p:tag name="KSO_WM_TEMPLATE_CATEGORY" val="custom"/>
  <p:tag name="KSO_WM_TEMPLATE_INDEX" val="20202545"/>
  <p:tag name="KSO_WM_SLIDE_LAYOUT" val="a_b"/>
  <p:tag name="KSO_WM_SLIDE_LAYOUT_CNT" val="1_3"/>
</p:tagLst>
</file>

<file path=ppt/tags/tag16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6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68.xml><?xml version="1.0" encoding="utf-8"?>
<p:tagLst xmlns:p="http://schemas.openxmlformats.org/presentationml/2006/main">
  <p:tag name="KSO_WM_UNIT_TEXT_FILL_FORE_SCHEMECOLOR_INDEX_BRIGHTNESS" val="-0.5"/>
  <p:tag name="KSO_WM_UNIT_TEXT_FILL_FORE_SCHEMECOLOR_INDEX" val="9"/>
  <p:tag name="KSO_WM_UNIT_TEXT_FILL_TYPE" val="1"/>
</p:tagLst>
</file>

<file path=ppt/tags/tag169.xml><?xml version="1.0" encoding="utf-8"?>
<p:tagLst xmlns:p="http://schemas.openxmlformats.org/presentationml/2006/main">
  <p:tag name="KSO_WM_SLIDE_BK_DARK_LIGHT" val="2"/>
  <p:tag name="KSO_WM_SLIDE_BACKGROUND_TYPE" val="general"/>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7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3.xml><?xml version="1.0" encoding="utf-8"?>
<p:tagLst xmlns:p="http://schemas.openxmlformats.org/presentationml/2006/main">
  <p:tag name="KSO_WM_UNIT_TEXT_FILL_FORE_SCHEMECOLOR_INDEX_BRIGHTNESS" val="-0.5"/>
  <p:tag name="KSO_WM_UNIT_TEXT_FILL_FORE_SCHEMECOLOR_INDEX" val="9"/>
  <p:tag name="KSO_WM_UNIT_TEXT_FILL_TYPE" val="1"/>
</p:tagLst>
</file>

<file path=ppt/tags/tag174.xml><?xml version="1.0" encoding="utf-8"?>
<p:tagLst xmlns:p="http://schemas.openxmlformats.org/presentationml/2006/main">
  <p:tag name="KSO_WM_SLIDE_BK_DARK_LIGHT" val="2"/>
  <p:tag name="KSO_WM_SLIDE_BACKGROUND_TYPE" val="general"/>
</p:tagLst>
</file>

<file path=ppt/tags/tag17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7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78.xml><?xml version="1.0" encoding="utf-8"?>
<p:tagLst xmlns:p="http://schemas.openxmlformats.org/presentationml/2006/main">
  <p:tag name="KSO_WM_UNIT_TEXT_FILL_FORE_SCHEMECOLOR_INDEX_BRIGHTNESS" val="0.35"/>
  <p:tag name="KSO_WM_UNIT_TEXT_FILL_FORE_SCHEMECOLOR_INDEX" val="13"/>
  <p:tag name="KSO_WM_UNIT_TEXT_FILL_TYPE" val="1"/>
</p:tagLst>
</file>

<file path=ppt/tags/tag179.xml><?xml version="1.0" encoding="utf-8"?>
<p:tagLst xmlns:p="http://schemas.openxmlformats.org/presentationml/2006/main">
  <p:tag name="KSO_WM_SLIDE_BK_DARK_LIGHT" val="2"/>
  <p:tag name="KSO_WM_SLIDE_BACKGROUND_TYPE" val="general"/>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8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3.xml><?xml version="1.0" encoding="utf-8"?>
<p:tagLst xmlns:p="http://schemas.openxmlformats.org/presentationml/2006/main">
  <p:tag name="KSO_WM_UNIT_TEXT_FILL_FORE_SCHEMECOLOR_INDEX_BRIGHTNESS" val="0.35"/>
  <p:tag name="KSO_WM_UNIT_TEXT_FILL_FORE_SCHEMECOLOR_INDEX" val="13"/>
  <p:tag name="KSO_WM_UNIT_TEXT_FILL_TYPE" val="1"/>
</p:tagLst>
</file>

<file path=ppt/tags/tag184.xml><?xml version="1.0" encoding="utf-8"?>
<p:tagLst xmlns:p="http://schemas.openxmlformats.org/presentationml/2006/main">
  <p:tag name="KSO_WM_SLIDE_BK_DARK_LIGHT" val="2"/>
  <p:tag name="KSO_WM_SLIDE_BACKGROUND_TYPE" val="general"/>
</p:tagLst>
</file>

<file path=ppt/tags/tag18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8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88.xml><?xml version="1.0" encoding="utf-8"?>
<p:tagLst xmlns:p="http://schemas.openxmlformats.org/presentationml/2006/main">
  <p:tag name="KSO_WM_UNIT_TEXT_FILL_FORE_SCHEMECOLOR_INDEX_BRIGHTNESS" val="0.35"/>
  <p:tag name="KSO_WM_UNIT_TEXT_FILL_FORE_SCHEMECOLOR_INDEX" val="13"/>
  <p:tag name="KSO_WM_UNIT_TEXT_FILL_TYPE" val="1"/>
</p:tagLst>
</file>

<file path=ppt/tags/tag189.xml><?xml version="1.0" encoding="utf-8"?>
<p:tagLst xmlns:p="http://schemas.openxmlformats.org/presentationml/2006/main">
  <p:tag name="KSO_WM_SLIDE_BK_DARK_LIGHT" val="2"/>
  <p:tag name="KSO_WM_SLIDE_BACKGROUND_TYPE" val="general"/>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9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9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93.xml><?xml version="1.0" encoding="utf-8"?>
<p:tagLst xmlns:p="http://schemas.openxmlformats.org/presentationml/2006/main">
  <p:tag name="KSO_WM_UNIT_TEXT_FILL_FORE_SCHEMECOLOR_INDEX_BRIGHTNESS" val="0.35"/>
  <p:tag name="KSO_WM_UNIT_TEXT_FILL_FORE_SCHEMECOLOR_INDEX" val="13"/>
  <p:tag name="KSO_WM_UNIT_TEXT_FILL_TYPE" val="1"/>
</p:tagLst>
</file>

<file path=ppt/tags/tag194.xml><?xml version="1.0" encoding="utf-8"?>
<p:tagLst xmlns:p="http://schemas.openxmlformats.org/presentationml/2006/main">
  <p:tag name="KSO_WM_SLIDE_BK_DARK_LIGHT" val="2"/>
  <p:tag name="KSO_WM_SLIDE_BACKGROUND_TYPE" val="general"/>
</p:tagLst>
</file>

<file path=ppt/tags/tag19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19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9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98.xml><?xml version="1.0" encoding="utf-8"?>
<p:tagLst xmlns:p="http://schemas.openxmlformats.org/presentationml/2006/main">
  <p:tag name="KSO_WM_UNIT_TEXT_FILL_FORE_SCHEMECOLOR_INDEX_BRIGHTNESS" val="0.35"/>
  <p:tag name="KSO_WM_UNIT_TEXT_FILL_FORE_SCHEMECOLOR_INDEX" val="13"/>
  <p:tag name="KSO_WM_UNIT_TEXT_FILL_TYPE" val="1"/>
</p:tagLst>
</file>

<file path=ppt/tags/tag199.xml><?xml version="1.0" encoding="utf-8"?>
<p:tagLst xmlns:p="http://schemas.openxmlformats.org/presentationml/2006/main">
  <p:tag name="KSO_WM_SLIDE_BK_DARK_LIGHT" val="2"/>
  <p:tag name="KSO_WM_SLIDE_BACKGROUND_TYPE" val="general"/>
</p:tagLst>
</file>

<file path=ppt/tags/tag2.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 name="KSO_WM_UNIT_TYPE" val="i"/>
</p:tagLst>
</file>

<file path=ppt/tags/tag201.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6"/>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203.xml><?xml version="1.0" encoding="utf-8"?>
<p:tagLst xmlns:p="http://schemas.openxmlformats.org/presentationml/2006/main">
  <p:tag name="KSO_WM_UNIT_TEXT_FILL_FORE_SCHEMECOLOR_INDEX_BRIGHTNESS" val="-0.5"/>
  <p:tag name="KSO_WM_UNIT_TEXT_FILL_FORE_SCHEMECOLOR_INDEX" val="9"/>
  <p:tag name="KSO_WM_UNIT_TEXT_FILL_TYPE" val="1"/>
</p:tagLst>
</file>

<file path=ppt/tags/tag204.xml><?xml version="1.0" encoding="utf-8"?>
<p:tagLst xmlns:p="http://schemas.openxmlformats.org/presentationml/2006/main">
  <p:tag name="KSO_WM_SLIDE_BK_DARK_LIGHT" val="2"/>
  <p:tag name="KSO_WM_SLIDE_BACKGROUND_TYPE" val="general"/>
</p:tagLst>
</file>

<file path=ppt/tags/tag205.xml><?xml version="1.0" encoding="utf-8"?>
<p:tagLst xmlns:p="http://schemas.openxmlformats.org/presentationml/2006/main">
  <p:tag name="COMMONDATA" val="eyJoZGlkIjoiMjc2NGI4MTY3NzM5NGI0MzA4NTk3YmI4ZDU3ZDg3ZTEifQ=="/>
  <p:tag name="KSO_WPP_MARK_KEY" val="674d068d-dd22-4468-b9cf-c2cea3ab2e16"/>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_6*i*6"/>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_6*i*7"/>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_6*i*8"/>
  <p:tag name="KSO_WM_UNIT_LAYERLEVEL" val="1"/>
  <p:tag name="KSO_WM_TAG_VERSION" val="1.0"/>
  <p:tag name="KSO_WM_BEAUTIFY_FLAG" val="#wm#"/>
</p:tagLst>
</file>

<file path=ppt/tags/tag5.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2.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WM_BEAUTIFY_SHAPE_IDENTITY" val="{d6aa3f53-f07e-47f8-b259-a618ab954b62}"/>
</p:tagLst>
</file>

<file path=ppt/tags/tag83.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4.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5.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6.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7.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8.xml><?xml version="1.0" encoding="utf-8"?>
<p:tagLst xmlns:p="http://schemas.openxmlformats.org/presentationml/2006/main">
  <p:tag name="KSO_WM_SLIDE_BACKGROUND_TYPE" val="general"/>
  <p:tag name="KSO_WM_SLIDE_BK_DARK_LIGHT" val="2"/>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8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9.xml><?xml version="1.0" encoding="utf-8"?>
<p:tagLst xmlns:p="http://schemas.openxmlformats.org/presentationml/2006/main">
  <p:tag name="KSO_WM_SLIDE_BACKGROUND_MASK_FLAG" val="1"/>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91.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2.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1"/>
</p:tagLst>
</file>

<file path=ppt/tags/tag94.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5.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6.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7.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8.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99.xml><?xml version="1.0" encoding="utf-8"?>
<p:tagLst xmlns:p="http://schemas.openxmlformats.org/presentationml/2006/main">
  <p:tag name="KSO_WM_SLIDE_BACKGROUND_TYPE" val="frame"/>
  <p:tag name="KSO_WM_SLIDE_BK_DARK_LIGHT" val="1"/>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heme/theme1.xml><?xml version="1.0" encoding="utf-8"?>
<a:theme xmlns:a="http://schemas.openxmlformats.org/drawingml/2006/main" name="4_Office 主题">
  <a:themeElements>
    <a:clrScheme name="4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4_Office 主题">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defRPr>
        </a:defPPr>
      </a:lstStyle>
    </a:lnDef>
  </a:objectDefaults>
  <a:extraClrSchemeLst>
    <a:extraClrScheme>
      <a:clrScheme name="4_Office 主题 1">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主题​​">
  <a:themeElements>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44">
    <a:dk1>
      <a:srgbClr val="000000"/>
    </a:dk1>
    <a:lt1>
      <a:srgbClr val="FFFFFF"/>
    </a:lt1>
    <a:dk2>
      <a:srgbClr val="333333"/>
    </a:dk2>
    <a:lt2>
      <a:srgbClr val="FFFFFF"/>
    </a:lt2>
    <a:accent1>
      <a:srgbClr val="5C8FC7"/>
    </a:accent1>
    <a:accent2>
      <a:srgbClr val="6E82BA"/>
    </a:accent2>
    <a:accent3>
      <a:srgbClr val="8376B0"/>
    </a:accent3>
    <a:accent4>
      <a:srgbClr val="9868A3"/>
    </a:accent4>
    <a:accent5>
      <a:srgbClr val="AE5B97"/>
    </a:accent5>
    <a:accent6>
      <a:srgbClr val="C44B8A"/>
    </a:accent6>
    <a:hlink>
      <a:srgbClr val="658BD5"/>
    </a:hlink>
    <a:folHlink>
      <a:srgbClr val="9F69A3"/>
    </a:folHlink>
  </a:clrScheme>
</a:themeOverride>
</file>

<file path=docProps/app.xml><?xml version="1.0" encoding="utf-8"?>
<Properties xmlns="http://schemas.openxmlformats.org/officeDocument/2006/extended-properties" xmlns:vt="http://schemas.openxmlformats.org/officeDocument/2006/docPropsVTypes">
  <TotalTime>0</TotalTime>
  <Words>1475</Words>
  <Application>WPS 演示</Application>
  <PresentationFormat>自定义</PresentationFormat>
  <Paragraphs>48</Paragraphs>
  <Slides>9</Slides>
  <Notes>2</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9</vt:i4>
      </vt:variant>
    </vt:vector>
  </HeadingPairs>
  <TitlesOfParts>
    <vt:vector size="24" baseType="lpstr">
      <vt:lpstr>Arial</vt:lpstr>
      <vt:lpstr>宋体</vt:lpstr>
      <vt:lpstr>Wingdings</vt:lpstr>
      <vt:lpstr>Calibri</vt:lpstr>
      <vt:lpstr>Calibri Light</vt:lpstr>
      <vt:lpstr>微软雅黑</vt:lpstr>
      <vt:lpstr>汉仪旗黑-85S</vt:lpstr>
      <vt:lpstr>黑体</vt:lpstr>
      <vt:lpstr>Viner Hand ITC</vt:lpstr>
      <vt:lpstr>方正小标宋简体</vt:lpstr>
      <vt:lpstr>方正楷体简体</vt:lpstr>
      <vt:lpstr>Arial Unicode MS</vt:lpstr>
      <vt:lpstr>Mongolian Baiti</vt:lpstr>
      <vt:lpstr>4_Office 主题</vt:lpstr>
      <vt:lpstr>3_Office 主题​​</vt:lpstr>
      <vt:lpstr>《关于修改〈济宁市重大行政决策程序规定〉〈济宁市规范性文件管理办法〉的通知》解读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济宁市行政执法监督局</cp:lastModifiedBy>
  <cp:revision>52</cp:revision>
  <dcterms:created xsi:type="dcterms:W3CDTF">2020-06-02T02:35:00Z</dcterms:created>
  <dcterms:modified xsi:type="dcterms:W3CDTF">2022-10-14T08:34:31Z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F0F511F5E5C84F0D9493D40542A65759</vt:lpwstr>
  </property>
  <property fmtid="{D5CDD505-2E9C-101B-9397-08002B2CF9AE}" pid="3" name="KSOProductBuildVer">
    <vt:lpwstr>2052-11.1.0.12358</vt:lpwstr>
  </property>
</Properties>
</file>